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2C54-9310-4523-8598-5492885FF090}" type="datetimeFigureOut">
              <a:rPr lang="es-MX" smtClean="0"/>
              <a:t>29/10/2012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31E9-0926-43D2-9575-C8D968CF312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 R A</dc:creator>
  <cp:lastModifiedBy>L R A</cp:lastModifiedBy>
  <cp:revision>3</cp:revision>
  <dcterms:created xsi:type="dcterms:W3CDTF">2012-10-29T20:13:58Z</dcterms:created>
  <dcterms:modified xsi:type="dcterms:W3CDTF">2012-10-29T20:38:02Z</dcterms:modified>
</cp:coreProperties>
</file>