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68" r:id="rId3"/>
    <p:sldId id="269" r:id="rId4"/>
    <p:sldId id="270" r:id="rId5"/>
    <p:sldId id="271" r:id="rId6"/>
    <p:sldId id="272" r:id="rId7"/>
    <p:sldId id="273" r:id="rId8"/>
    <p:sldId id="274" r:id="rId9"/>
    <p:sldId id="275" r:id="rId10"/>
    <p:sldId id="276" r:id="rId11"/>
    <p:sldId id="299" r:id="rId12"/>
    <p:sldId id="277" r:id="rId13"/>
    <p:sldId id="298" r:id="rId14"/>
    <p:sldId id="278" r:id="rId15"/>
    <p:sldId id="279" r:id="rId16"/>
    <p:sldId id="297" r:id="rId17"/>
    <p:sldId id="280" r:id="rId18"/>
    <p:sldId id="296" r:id="rId19"/>
    <p:sldId id="281" r:id="rId20"/>
    <p:sldId id="294" r:id="rId21"/>
    <p:sldId id="282" r:id="rId22"/>
    <p:sldId id="284" r:id="rId23"/>
    <p:sldId id="295" r:id="rId24"/>
    <p:sldId id="285" r:id="rId25"/>
    <p:sldId id="286" r:id="rId26"/>
    <p:sldId id="287" r:id="rId27"/>
    <p:sldId id="288" r:id="rId28"/>
    <p:sldId id="289" r:id="rId29"/>
    <p:sldId id="291" r:id="rId30"/>
    <p:sldId id="292" r:id="rId31"/>
    <p:sldId id="293" r:id="rId32"/>
    <p:sldId id="300" r:id="rId33"/>
    <p:sldId id="301" r:id="rId34"/>
  </p:sldIdLst>
  <p:sldSz cx="9144000" cy="5143500" type="screen16x9"/>
  <p:notesSz cx="6858000" cy="9144000"/>
  <p:defaultTextStyle>
    <a:defPPr>
      <a:defRPr lang="es-MX"/>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87621" autoAdjust="0"/>
  </p:normalViewPr>
  <p:slideViewPr>
    <p:cSldViewPr>
      <p:cViewPr varScale="1">
        <p:scale>
          <a:sx n="128" d="100"/>
          <a:sy n="128" d="100"/>
        </p:scale>
        <p:origin x="990" y="11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6F64EE-E387-18E4-7C48-4509EC2A5180}"/>
              </a:ext>
            </a:extLst>
          </p:cNvPr>
          <p:cNvSpPr>
            <a:spLocks noGrp="1"/>
          </p:cNvSpPr>
          <p:nvPr>
            <p:ph type="hdr" sz="quarter"/>
          </p:nvPr>
        </p:nvSpPr>
        <p:spPr>
          <a:xfrm>
            <a:off x="0" y="0"/>
            <a:ext cx="2971800" cy="457200"/>
          </a:xfrm>
          <a:prstGeom prst="rect">
            <a:avLst/>
          </a:prstGeom>
        </p:spPr>
        <p:txBody>
          <a:bodyPr vert="horz" rtlCol="0"/>
          <a:lstStyle>
            <a:lvl1pPr algn="l" eaLnBrk="1" fontAlgn="auto" latinLnBrk="0" hangingPunct="1">
              <a:spcBef>
                <a:spcPts val="0"/>
              </a:spcBef>
              <a:spcAft>
                <a:spcPts val="0"/>
              </a:spcAft>
              <a:defRPr lang="es-ES" sz="1200">
                <a:latin typeface="+mn-lt"/>
                <a:cs typeface="+mn-cs"/>
              </a:defRPr>
            </a:lvl1pPr>
            <a:extLst/>
          </a:lstStyle>
          <a:p>
            <a:pPr>
              <a:defRPr/>
            </a:pPr>
            <a:endParaRPr/>
          </a:p>
        </p:txBody>
      </p:sp>
      <p:sp>
        <p:nvSpPr>
          <p:cNvPr id="3" name="Date Placeholder 2">
            <a:extLst>
              <a:ext uri="{FF2B5EF4-FFF2-40B4-BE49-F238E27FC236}">
                <a16:creationId xmlns:a16="http://schemas.microsoft.com/office/drawing/2014/main" id="{529C1A1D-269C-53F4-7981-14AB1BCB4924}"/>
              </a:ext>
            </a:extLst>
          </p:cNvPr>
          <p:cNvSpPr>
            <a:spLocks noGrp="1"/>
          </p:cNvSpPr>
          <p:nvPr>
            <p:ph type="dt" idx="1"/>
          </p:nvPr>
        </p:nvSpPr>
        <p:spPr>
          <a:xfrm>
            <a:off x="3884613" y="0"/>
            <a:ext cx="2971800" cy="457200"/>
          </a:xfrm>
          <a:prstGeom prst="rect">
            <a:avLst/>
          </a:prstGeom>
        </p:spPr>
        <p:txBody>
          <a:bodyPr vert="horz" rtlCol="0"/>
          <a:lstStyle>
            <a:lvl1pPr algn="r" eaLnBrk="1" fontAlgn="auto" latinLnBrk="0" hangingPunct="1">
              <a:spcBef>
                <a:spcPts val="0"/>
              </a:spcBef>
              <a:spcAft>
                <a:spcPts val="0"/>
              </a:spcAft>
              <a:defRPr lang="es-ES" sz="1200">
                <a:latin typeface="+mn-lt"/>
                <a:cs typeface="+mn-cs"/>
              </a:defRPr>
            </a:lvl1pPr>
            <a:extLst/>
          </a:lstStyle>
          <a:p>
            <a:pPr>
              <a:defRPr/>
            </a:pPr>
            <a:fld id="{C8B2B366-64D0-4948-BDFB-54EEC028DE41}" type="datetimeFigureOut">
              <a:rPr/>
              <a:pPr>
                <a:defRPr/>
              </a:pPr>
              <a:t>04/09/2025</a:t>
            </a:fld>
            <a:endParaRPr/>
          </a:p>
        </p:txBody>
      </p:sp>
      <p:sp>
        <p:nvSpPr>
          <p:cNvPr id="4" name="Slide Image Placeholder 3">
            <a:extLst>
              <a:ext uri="{FF2B5EF4-FFF2-40B4-BE49-F238E27FC236}">
                <a16:creationId xmlns:a16="http://schemas.microsoft.com/office/drawing/2014/main" id="{6E4B1BAE-326C-5D85-0251-EEDF486C01E6}"/>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p>
            <a:pPr lvl="0"/>
            <a:endParaRPr lang="es-ES" noProof="0"/>
          </a:p>
        </p:txBody>
      </p:sp>
      <p:sp>
        <p:nvSpPr>
          <p:cNvPr id="5" name="Notes Placeholder 4">
            <a:extLst>
              <a:ext uri="{FF2B5EF4-FFF2-40B4-BE49-F238E27FC236}">
                <a16:creationId xmlns:a16="http://schemas.microsoft.com/office/drawing/2014/main" id="{AA04884A-542E-0F9F-6721-AA2699B664FA}"/>
              </a:ext>
            </a:extLst>
          </p:cNvPr>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Footer Placeholder 5">
            <a:extLst>
              <a:ext uri="{FF2B5EF4-FFF2-40B4-BE49-F238E27FC236}">
                <a16:creationId xmlns:a16="http://schemas.microsoft.com/office/drawing/2014/main" id="{130CD3AB-8370-6D5E-6FC5-138E8A6DE948}"/>
              </a:ext>
            </a:extLst>
          </p:cNvPr>
          <p:cNvSpPr>
            <a:spLocks noGrp="1"/>
          </p:cNvSpPr>
          <p:nvPr>
            <p:ph type="ftr" sz="quarter" idx="4"/>
          </p:nvPr>
        </p:nvSpPr>
        <p:spPr>
          <a:xfrm>
            <a:off x="0" y="8685213"/>
            <a:ext cx="2971800" cy="457200"/>
          </a:xfrm>
          <a:prstGeom prst="rect">
            <a:avLst/>
          </a:prstGeom>
        </p:spPr>
        <p:txBody>
          <a:bodyPr vert="horz" rtlCol="0" anchor="b"/>
          <a:lstStyle>
            <a:lvl1pPr algn="l" eaLnBrk="1" fontAlgn="auto" latinLnBrk="0" hangingPunct="1">
              <a:spcBef>
                <a:spcPts val="0"/>
              </a:spcBef>
              <a:spcAft>
                <a:spcPts val="0"/>
              </a:spcAft>
              <a:defRPr lang="es-ES" sz="1200">
                <a:latin typeface="+mn-lt"/>
                <a:cs typeface="+mn-cs"/>
              </a:defRPr>
            </a:lvl1pPr>
            <a:extLst/>
          </a:lstStyle>
          <a:p>
            <a:pPr>
              <a:defRPr/>
            </a:pPr>
            <a:endParaRPr/>
          </a:p>
        </p:txBody>
      </p:sp>
      <p:sp>
        <p:nvSpPr>
          <p:cNvPr id="7" name="Slide Number Placeholder 6">
            <a:extLst>
              <a:ext uri="{FF2B5EF4-FFF2-40B4-BE49-F238E27FC236}">
                <a16:creationId xmlns:a16="http://schemas.microsoft.com/office/drawing/2014/main" id="{FD35B88F-5F4D-B5CE-95B7-D4EBD947537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9146B3D8-57AF-42B3-BA6D-DE8633611BD8}"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es-ES" sz="1200" kern="1200">
        <a:solidFill>
          <a:schemeClr val="tx1"/>
        </a:solidFill>
        <a:latin typeface="+mn-lt"/>
        <a:ea typeface="+mn-ea"/>
        <a:cs typeface="+mn-cs"/>
      </a:defRPr>
    </a:lvl1pPr>
    <a:lvl2pPr marL="457200" algn="l" rtl="0" eaLnBrk="0" fontAlgn="base" hangingPunct="0">
      <a:spcBef>
        <a:spcPct val="30000"/>
      </a:spcBef>
      <a:spcAft>
        <a:spcPct val="0"/>
      </a:spcAft>
      <a:defRPr lang="es-ES" sz="1200" kern="1200">
        <a:solidFill>
          <a:schemeClr val="tx1"/>
        </a:solidFill>
        <a:latin typeface="+mn-lt"/>
        <a:ea typeface="+mn-ea"/>
        <a:cs typeface="+mn-cs"/>
      </a:defRPr>
    </a:lvl2pPr>
    <a:lvl3pPr marL="914400" algn="l" rtl="0" eaLnBrk="0" fontAlgn="base" hangingPunct="0">
      <a:spcBef>
        <a:spcPct val="30000"/>
      </a:spcBef>
      <a:spcAft>
        <a:spcPct val="0"/>
      </a:spcAft>
      <a:defRPr lang="es-ES" sz="1200" kern="1200">
        <a:solidFill>
          <a:schemeClr val="tx1"/>
        </a:solidFill>
        <a:latin typeface="+mn-lt"/>
        <a:ea typeface="+mn-ea"/>
        <a:cs typeface="+mn-cs"/>
      </a:defRPr>
    </a:lvl3pPr>
    <a:lvl4pPr marL="1371600" algn="l" rtl="0" eaLnBrk="0" fontAlgn="base" hangingPunct="0">
      <a:spcBef>
        <a:spcPct val="30000"/>
      </a:spcBef>
      <a:spcAft>
        <a:spcPct val="0"/>
      </a:spcAft>
      <a:defRPr lang="es-ES" sz="1200" kern="1200">
        <a:solidFill>
          <a:schemeClr val="tx1"/>
        </a:solidFill>
        <a:latin typeface="+mn-lt"/>
        <a:ea typeface="+mn-ea"/>
        <a:cs typeface="+mn-cs"/>
      </a:defRPr>
    </a:lvl4pPr>
    <a:lvl5pPr marL="1828800" algn="l" rtl="0" eaLnBrk="0" fontAlgn="base" hangingPunct="0">
      <a:spcBef>
        <a:spcPct val="30000"/>
      </a:spcBef>
      <a:spcAft>
        <a:spcPct val="0"/>
      </a:spcAft>
      <a:defRPr lang="es-ES" sz="1200" kern="1200">
        <a:solidFill>
          <a:schemeClr val="tx1"/>
        </a:solidFill>
        <a:latin typeface="+mn-lt"/>
        <a:ea typeface="+mn-ea"/>
        <a:cs typeface="+mn-cs"/>
      </a:defRPr>
    </a:lvl5pPr>
    <a:lvl6pPr marL="2286000" algn="l" rtl="0" latinLnBrk="0">
      <a:defRPr lang="es-ES" sz="1200" kern="1200">
        <a:solidFill>
          <a:schemeClr val="tx1"/>
        </a:solidFill>
        <a:latin typeface="+mn-lt"/>
        <a:ea typeface="+mn-ea"/>
        <a:cs typeface="+mn-cs"/>
      </a:defRPr>
    </a:lvl6pPr>
    <a:lvl7pPr marL="2743200" algn="l" rtl="0" latinLnBrk="0">
      <a:defRPr lang="es-ES" sz="1200" kern="1200">
        <a:solidFill>
          <a:schemeClr val="tx1"/>
        </a:solidFill>
        <a:latin typeface="+mn-lt"/>
        <a:ea typeface="+mn-ea"/>
        <a:cs typeface="+mn-cs"/>
      </a:defRPr>
    </a:lvl7pPr>
    <a:lvl8pPr marL="3200400" algn="l" rtl="0" latinLnBrk="0">
      <a:defRPr lang="es-ES" sz="1200" kern="1200">
        <a:solidFill>
          <a:schemeClr val="tx1"/>
        </a:solidFill>
        <a:latin typeface="+mn-lt"/>
        <a:ea typeface="+mn-ea"/>
        <a:cs typeface="+mn-cs"/>
      </a:defRPr>
    </a:lvl8pPr>
    <a:lvl9pPr marL="3657600" algn="l" rtl="0" latinLnBrk="0">
      <a:defRPr lang="es-ES"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AF891302-4FB0-F068-0A3A-A71ADE0D34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Rectangle 2">
            <a:extLst>
              <a:ext uri="{FF2B5EF4-FFF2-40B4-BE49-F238E27FC236}">
                <a16:creationId xmlns:a16="http://schemas.microsoft.com/office/drawing/2014/main" id="{4C0AA628-0A3E-1FB8-8840-5BD3938114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9220" name="Rectangle 3">
            <a:extLst>
              <a:ext uri="{FF2B5EF4-FFF2-40B4-BE49-F238E27FC236}">
                <a16:creationId xmlns:a16="http://schemas.microsoft.com/office/drawing/2014/main" id="{14066532-9A94-8AAE-3466-EE8D7AFDB6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D54ACDB-3BC1-49C6-8980-847071D7A601}" type="slidenum">
              <a:rPr lang="es-ES" altLang="es-MX"/>
              <a:pPr>
                <a:spcBef>
                  <a:spcPct val="0"/>
                </a:spcBef>
              </a:pPr>
              <a:t>1</a:t>
            </a:fld>
            <a:endParaRPr lang="es-ES" altLang="es-MX"/>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id="{7C986B35-561E-796C-9CE9-30C39048DE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2">
            <a:extLst>
              <a:ext uri="{FF2B5EF4-FFF2-40B4-BE49-F238E27FC236}">
                <a16:creationId xmlns:a16="http://schemas.microsoft.com/office/drawing/2014/main" id="{FAAD95AD-4107-0A1A-74CF-2390DFA431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27652" name="Rectangle 3">
            <a:extLst>
              <a:ext uri="{FF2B5EF4-FFF2-40B4-BE49-F238E27FC236}">
                <a16:creationId xmlns:a16="http://schemas.microsoft.com/office/drawing/2014/main" id="{8984A243-780B-4D6B-78D7-B878223E216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453EBFE-0845-48DA-A830-9EF2E815EFD3}" type="slidenum">
              <a:rPr lang="es-ES" altLang="es-MX"/>
              <a:pPr algn="r" eaLnBrk="1" hangingPunct="1">
                <a:spcBef>
                  <a:spcPct val="0"/>
                </a:spcBef>
              </a:pPr>
              <a:t>10</a:t>
            </a:fld>
            <a:endParaRPr lang="es-ES" altLang="es-MX"/>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Marcador de imagen de diapositiva">
            <a:extLst>
              <a:ext uri="{FF2B5EF4-FFF2-40B4-BE49-F238E27FC236}">
                <a16:creationId xmlns:a16="http://schemas.microsoft.com/office/drawing/2014/main" id="{B0B434C9-928F-61C1-2E06-59AA6A8412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2 Marcador de notas">
            <a:extLst>
              <a:ext uri="{FF2B5EF4-FFF2-40B4-BE49-F238E27FC236}">
                <a16:creationId xmlns:a16="http://schemas.microsoft.com/office/drawing/2014/main" id="{8FB65F71-680A-5983-B3CB-B2416B67D8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29700" name="3 Marcador de número de diapositiva">
            <a:extLst>
              <a:ext uri="{FF2B5EF4-FFF2-40B4-BE49-F238E27FC236}">
                <a16:creationId xmlns:a16="http://schemas.microsoft.com/office/drawing/2014/main" id="{6E21A332-3706-D8B3-1BD2-6D87BA67C8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C4AF9F6-C041-4A7B-B2AA-7A9B9BEFF558}" type="slidenum">
              <a:rPr lang="es-MX" altLang="es-MX"/>
              <a:pPr>
                <a:spcBef>
                  <a:spcPct val="0"/>
                </a:spcBef>
              </a:pPr>
              <a:t>11</a:t>
            </a:fld>
            <a:endParaRPr lang="es-MX" altLang="es-MX"/>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E416150E-46CC-6744-A055-A3B9EB28B2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2">
            <a:extLst>
              <a:ext uri="{FF2B5EF4-FFF2-40B4-BE49-F238E27FC236}">
                <a16:creationId xmlns:a16="http://schemas.microsoft.com/office/drawing/2014/main" id="{F9483252-E727-1EF6-85F6-7BCC413983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31748" name="Rectangle 3">
            <a:extLst>
              <a:ext uri="{FF2B5EF4-FFF2-40B4-BE49-F238E27FC236}">
                <a16:creationId xmlns:a16="http://schemas.microsoft.com/office/drawing/2014/main" id="{3BC839AC-B48F-9A4C-FF29-1A0CED62381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36359A79-FC87-4104-8FD7-50601F61CD03}" type="slidenum">
              <a:rPr lang="es-ES" altLang="es-MX"/>
              <a:pPr algn="r" eaLnBrk="1" hangingPunct="1">
                <a:spcBef>
                  <a:spcPct val="0"/>
                </a:spcBef>
              </a:pPr>
              <a:t>12</a:t>
            </a:fld>
            <a:endParaRPr lang="es-ES" altLang="es-MX"/>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a:extLst>
              <a:ext uri="{FF2B5EF4-FFF2-40B4-BE49-F238E27FC236}">
                <a16:creationId xmlns:a16="http://schemas.microsoft.com/office/drawing/2014/main" id="{471DD797-7D81-C3A7-7235-02B9AD0E3D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2 Marcador de notas">
            <a:extLst>
              <a:ext uri="{FF2B5EF4-FFF2-40B4-BE49-F238E27FC236}">
                <a16:creationId xmlns:a16="http://schemas.microsoft.com/office/drawing/2014/main" id="{49A6A100-950E-E61B-8D79-E179C73230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33796" name="3 Marcador de número de diapositiva">
            <a:extLst>
              <a:ext uri="{FF2B5EF4-FFF2-40B4-BE49-F238E27FC236}">
                <a16:creationId xmlns:a16="http://schemas.microsoft.com/office/drawing/2014/main" id="{A89FA4A4-203D-08FA-B58E-387E257C96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69FD12-96CD-4E54-B745-736892066D87}" type="slidenum">
              <a:rPr lang="es-MX" altLang="es-MX"/>
              <a:pPr>
                <a:spcBef>
                  <a:spcPct val="0"/>
                </a:spcBef>
              </a:pPr>
              <a:t>13</a:t>
            </a:fld>
            <a:endParaRPr lang="es-MX" altLang="es-MX"/>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597EC256-EE87-471F-8311-0A2A4BA3CD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2">
            <a:extLst>
              <a:ext uri="{FF2B5EF4-FFF2-40B4-BE49-F238E27FC236}">
                <a16:creationId xmlns:a16="http://schemas.microsoft.com/office/drawing/2014/main" id="{170135C1-6FDA-5D79-3E18-E9781E0FBB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35844" name="Rectangle 3">
            <a:extLst>
              <a:ext uri="{FF2B5EF4-FFF2-40B4-BE49-F238E27FC236}">
                <a16:creationId xmlns:a16="http://schemas.microsoft.com/office/drawing/2014/main" id="{50749BFF-5FAE-F9D1-813A-4B110066884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EE81904-012F-4F2A-9CB4-4F2FB172D24C}" type="slidenum">
              <a:rPr lang="es-ES" altLang="es-MX"/>
              <a:pPr algn="r" eaLnBrk="1" hangingPunct="1">
                <a:spcBef>
                  <a:spcPct val="0"/>
                </a:spcBef>
              </a:pPr>
              <a:t>14</a:t>
            </a:fld>
            <a:endParaRPr lang="es-ES" altLang="es-MX"/>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id="{0AB76605-6147-B163-992F-476CB6B94C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a:extLst>
              <a:ext uri="{FF2B5EF4-FFF2-40B4-BE49-F238E27FC236}">
                <a16:creationId xmlns:a16="http://schemas.microsoft.com/office/drawing/2014/main" id="{6ACAE1FE-ABAD-B4B0-4CAE-B266807726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37892" name="Rectangle 3">
            <a:extLst>
              <a:ext uri="{FF2B5EF4-FFF2-40B4-BE49-F238E27FC236}">
                <a16:creationId xmlns:a16="http://schemas.microsoft.com/office/drawing/2014/main" id="{07554F35-F75E-BB83-3AA6-A16AD2C9D82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30891693-A4AF-4309-8A2E-4282061AAE7C}" type="slidenum">
              <a:rPr lang="es-ES" altLang="es-MX"/>
              <a:pPr algn="r" eaLnBrk="1" hangingPunct="1">
                <a:spcBef>
                  <a:spcPct val="0"/>
                </a:spcBef>
              </a:pPr>
              <a:t>15</a:t>
            </a:fld>
            <a:endParaRPr lang="es-ES" altLang="es-MX"/>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Marcador de imagen de diapositiva">
            <a:extLst>
              <a:ext uri="{FF2B5EF4-FFF2-40B4-BE49-F238E27FC236}">
                <a16:creationId xmlns:a16="http://schemas.microsoft.com/office/drawing/2014/main" id="{E5B3AC2E-DE4D-8951-CDF4-C51DEEA5B7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2 Marcador de notas">
            <a:extLst>
              <a:ext uri="{FF2B5EF4-FFF2-40B4-BE49-F238E27FC236}">
                <a16:creationId xmlns:a16="http://schemas.microsoft.com/office/drawing/2014/main" id="{8F7C2C85-999A-3DC7-A995-69AFCADDDD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39940" name="3 Marcador de número de diapositiva">
            <a:extLst>
              <a:ext uri="{FF2B5EF4-FFF2-40B4-BE49-F238E27FC236}">
                <a16:creationId xmlns:a16="http://schemas.microsoft.com/office/drawing/2014/main" id="{E8ECC542-1CDC-3829-302C-A51F6CF8271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66227C-1359-440C-99CC-89F6D3C1FFBF}" type="slidenum">
              <a:rPr lang="es-MX" altLang="es-MX"/>
              <a:pPr>
                <a:spcBef>
                  <a:spcPct val="0"/>
                </a:spcBef>
              </a:pPr>
              <a:t>16</a:t>
            </a:fld>
            <a:endParaRPr lang="es-MX" altLang="es-MX"/>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a:extLst>
              <a:ext uri="{FF2B5EF4-FFF2-40B4-BE49-F238E27FC236}">
                <a16:creationId xmlns:a16="http://schemas.microsoft.com/office/drawing/2014/main" id="{4641CBD8-AC09-D794-B098-BCEBE805EA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Rectangle 2">
            <a:extLst>
              <a:ext uri="{FF2B5EF4-FFF2-40B4-BE49-F238E27FC236}">
                <a16:creationId xmlns:a16="http://schemas.microsoft.com/office/drawing/2014/main" id="{F41C8B5D-CF6B-C21B-6A39-A0F50DF8B7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41988" name="Rectangle 3">
            <a:extLst>
              <a:ext uri="{FF2B5EF4-FFF2-40B4-BE49-F238E27FC236}">
                <a16:creationId xmlns:a16="http://schemas.microsoft.com/office/drawing/2014/main" id="{28866607-2E18-8393-8C96-4DA3DFBC482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4FD1C1D6-1B70-4C8B-9DB3-E737B4C0EEC8}" type="slidenum">
              <a:rPr lang="es-ES" altLang="es-MX"/>
              <a:pPr algn="r" eaLnBrk="1" hangingPunct="1">
                <a:spcBef>
                  <a:spcPct val="0"/>
                </a:spcBef>
              </a:pPr>
              <a:t>17</a:t>
            </a:fld>
            <a:endParaRPr lang="es-ES" altLang="es-MX"/>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a:extLst>
              <a:ext uri="{FF2B5EF4-FFF2-40B4-BE49-F238E27FC236}">
                <a16:creationId xmlns:a16="http://schemas.microsoft.com/office/drawing/2014/main" id="{D5847ED9-E34C-627C-4B61-B780283E51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2 Marcador de notas">
            <a:extLst>
              <a:ext uri="{FF2B5EF4-FFF2-40B4-BE49-F238E27FC236}">
                <a16:creationId xmlns:a16="http://schemas.microsoft.com/office/drawing/2014/main" id="{0C626BF7-C972-1084-B07A-967567BA63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4036" name="3 Marcador de número de diapositiva">
            <a:extLst>
              <a:ext uri="{FF2B5EF4-FFF2-40B4-BE49-F238E27FC236}">
                <a16:creationId xmlns:a16="http://schemas.microsoft.com/office/drawing/2014/main" id="{BFE4710C-4AC2-5664-F0DE-B4A9B5E2380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2A4FB19-AE24-40C8-9335-0E462BA05644}" type="slidenum">
              <a:rPr lang="es-MX" altLang="es-MX"/>
              <a:pPr>
                <a:spcBef>
                  <a:spcPct val="0"/>
                </a:spcBef>
              </a:pPr>
              <a:t>18</a:t>
            </a:fld>
            <a:endParaRPr lang="es-MX" altLang="es-MX"/>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a:extLst>
              <a:ext uri="{FF2B5EF4-FFF2-40B4-BE49-F238E27FC236}">
                <a16:creationId xmlns:a16="http://schemas.microsoft.com/office/drawing/2014/main" id="{253D02BC-ACC7-7416-896C-ACF3C5B2E8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2">
            <a:extLst>
              <a:ext uri="{FF2B5EF4-FFF2-40B4-BE49-F238E27FC236}">
                <a16:creationId xmlns:a16="http://schemas.microsoft.com/office/drawing/2014/main" id="{CEA65718-EC76-C70D-8F57-C7061CDE5E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46084" name="Rectangle 3">
            <a:extLst>
              <a:ext uri="{FF2B5EF4-FFF2-40B4-BE49-F238E27FC236}">
                <a16:creationId xmlns:a16="http://schemas.microsoft.com/office/drawing/2014/main" id="{B58A4BC1-FC72-EF85-8910-5999FBF531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80DA21D-24C8-4273-BB2F-B61460B2223F}" type="slidenum">
              <a:rPr lang="es-ES" altLang="es-MX"/>
              <a:pPr algn="r" eaLnBrk="1" hangingPunct="1">
                <a:spcBef>
                  <a:spcPct val="0"/>
                </a:spcBef>
              </a:pPr>
              <a:t>19</a:t>
            </a:fld>
            <a:endParaRPr lang="es-ES" alt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A9DE91C3-A466-BA6A-04B3-FD4924F04C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ctangle 2">
            <a:extLst>
              <a:ext uri="{FF2B5EF4-FFF2-40B4-BE49-F238E27FC236}">
                <a16:creationId xmlns:a16="http://schemas.microsoft.com/office/drawing/2014/main" id="{6A1C5942-811E-F60F-2819-47DE0E4B62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11268" name="Rectangle 3">
            <a:extLst>
              <a:ext uri="{FF2B5EF4-FFF2-40B4-BE49-F238E27FC236}">
                <a16:creationId xmlns:a16="http://schemas.microsoft.com/office/drawing/2014/main" id="{0D48A71A-902F-2B64-CDA8-B6238921CEC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283E2459-A016-4A4E-8201-E9BD7C608519}" type="slidenum">
              <a:rPr lang="es-ES" altLang="es-MX"/>
              <a:pPr algn="r" eaLnBrk="1" hangingPunct="1">
                <a:spcBef>
                  <a:spcPct val="0"/>
                </a:spcBef>
              </a:pPr>
              <a:t>2</a:t>
            </a:fld>
            <a:endParaRPr lang="es-ES" altLang="es-MX"/>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Marcador de imagen de diapositiva">
            <a:extLst>
              <a:ext uri="{FF2B5EF4-FFF2-40B4-BE49-F238E27FC236}">
                <a16:creationId xmlns:a16="http://schemas.microsoft.com/office/drawing/2014/main" id="{FB1B7E3C-6E21-D2B6-E696-F6681AD16B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2 Marcador de notas">
            <a:extLst>
              <a:ext uri="{FF2B5EF4-FFF2-40B4-BE49-F238E27FC236}">
                <a16:creationId xmlns:a16="http://schemas.microsoft.com/office/drawing/2014/main" id="{2996E1B7-7D37-FCBD-1614-C92637FD08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48132" name="3 Marcador de número de diapositiva">
            <a:extLst>
              <a:ext uri="{FF2B5EF4-FFF2-40B4-BE49-F238E27FC236}">
                <a16:creationId xmlns:a16="http://schemas.microsoft.com/office/drawing/2014/main" id="{839D4750-26AA-9971-0C29-4FFED78E4E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2F50432-7A65-4D1C-B32C-708856D22B7D}" type="slidenum">
              <a:rPr lang="es-MX" altLang="es-MX"/>
              <a:pPr>
                <a:spcBef>
                  <a:spcPct val="0"/>
                </a:spcBef>
              </a:pPr>
              <a:t>20</a:t>
            </a:fld>
            <a:endParaRPr lang="es-MX" altLang="es-MX"/>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a:extLst>
              <a:ext uri="{FF2B5EF4-FFF2-40B4-BE49-F238E27FC236}">
                <a16:creationId xmlns:a16="http://schemas.microsoft.com/office/drawing/2014/main" id="{CA39CF4F-0338-E716-F9EA-3E0B4A1D3D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2">
            <a:extLst>
              <a:ext uri="{FF2B5EF4-FFF2-40B4-BE49-F238E27FC236}">
                <a16:creationId xmlns:a16="http://schemas.microsoft.com/office/drawing/2014/main" id="{B017DED6-0880-BB13-3BCC-89E2EEF373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0180" name="Rectangle 3">
            <a:extLst>
              <a:ext uri="{FF2B5EF4-FFF2-40B4-BE49-F238E27FC236}">
                <a16:creationId xmlns:a16="http://schemas.microsoft.com/office/drawing/2014/main" id="{33F0BEC4-BEAA-107A-3F91-EDEE0D53A6B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D4FECCE7-1D3F-4EC3-97AD-22A794E84346}" type="slidenum">
              <a:rPr lang="es-ES" altLang="es-MX"/>
              <a:pPr algn="r" eaLnBrk="1" hangingPunct="1">
                <a:spcBef>
                  <a:spcPct val="0"/>
                </a:spcBef>
              </a:pPr>
              <a:t>21</a:t>
            </a:fld>
            <a:endParaRPr lang="es-ES" altLang="es-MX"/>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
            <a:extLst>
              <a:ext uri="{FF2B5EF4-FFF2-40B4-BE49-F238E27FC236}">
                <a16:creationId xmlns:a16="http://schemas.microsoft.com/office/drawing/2014/main" id="{34430B37-25B9-2689-B794-66D88B1873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Rectangle 2">
            <a:extLst>
              <a:ext uri="{FF2B5EF4-FFF2-40B4-BE49-F238E27FC236}">
                <a16:creationId xmlns:a16="http://schemas.microsoft.com/office/drawing/2014/main" id="{F080BF02-15FC-D7DA-286D-8A7B666F31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2228" name="Rectangle 3">
            <a:extLst>
              <a:ext uri="{FF2B5EF4-FFF2-40B4-BE49-F238E27FC236}">
                <a16:creationId xmlns:a16="http://schemas.microsoft.com/office/drawing/2014/main" id="{43B6BEA2-CACA-3EBF-DE2D-BE20C0698FE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87DF190-9FAE-4BD2-BBF1-6F742B7BF76E}" type="slidenum">
              <a:rPr lang="es-ES" altLang="es-MX"/>
              <a:pPr algn="r" eaLnBrk="1" hangingPunct="1">
                <a:spcBef>
                  <a:spcPct val="0"/>
                </a:spcBef>
              </a:pPr>
              <a:t>22</a:t>
            </a:fld>
            <a:endParaRPr lang="es-ES" altLang="es-MX"/>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Marcador de imagen de diapositiva">
            <a:extLst>
              <a:ext uri="{FF2B5EF4-FFF2-40B4-BE49-F238E27FC236}">
                <a16:creationId xmlns:a16="http://schemas.microsoft.com/office/drawing/2014/main" id="{F222D0AE-3CA4-23E9-567C-834D5276DC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2 Marcador de notas">
            <a:extLst>
              <a:ext uri="{FF2B5EF4-FFF2-40B4-BE49-F238E27FC236}">
                <a16:creationId xmlns:a16="http://schemas.microsoft.com/office/drawing/2014/main" id="{61D51069-D5A8-96CB-218A-2BB1D12B40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54276" name="3 Marcador de número de diapositiva">
            <a:extLst>
              <a:ext uri="{FF2B5EF4-FFF2-40B4-BE49-F238E27FC236}">
                <a16:creationId xmlns:a16="http://schemas.microsoft.com/office/drawing/2014/main" id="{0B974C96-D73E-E329-97A7-BAD54527E3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FB8BB18-176B-40B6-8662-921B47C4A5D7}" type="slidenum">
              <a:rPr lang="es-MX" altLang="es-MX"/>
              <a:pPr>
                <a:spcBef>
                  <a:spcPct val="0"/>
                </a:spcBef>
              </a:pPr>
              <a:t>23</a:t>
            </a:fld>
            <a:endParaRPr lang="es-MX" altLang="es-MX"/>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
            <a:extLst>
              <a:ext uri="{FF2B5EF4-FFF2-40B4-BE49-F238E27FC236}">
                <a16:creationId xmlns:a16="http://schemas.microsoft.com/office/drawing/2014/main" id="{DBEC1A82-02AD-B684-878B-527FCF05BA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2">
            <a:extLst>
              <a:ext uri="{FF2B5EF4-FFF2-40B4-BE49-F238E27FC236}">
                <a16:creationId xmlns:a16="http://schemas.microsoft.com/office/drawing/2014/main" id="{EFE22393-2212-6CE9-85AC-AA9D947653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56324" name="Rectangle 3">
            <a:extLst>
              <a:ext uri="{FF2B5EF4-FFF2-40B4-BE49-F238E27FC236}">
                <a16:creationId xmlns:a16="http://schemas.microsoft.com/office/drawing/2014/main" id="{DB3369FF-EBE4-905C-4447-6C4D386B30F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3A2DB38-2B35-423F-8D5A-ABCC019EA9A7}" type="slidenum">
              <a:rPr lang="es-ES" altLang="es-MX"/>
              <a:pPr algn="r" eaLnBrk="1" hangingPunct="1">
                <a:spcBef>
                  <a:spcPct val="0"/>
                </a:spcBef>
              </a:pPr>
              <a:t>24</a:t>
            </a:fld>
            <a:endParaRPr lang="es-ES" altLang="es-MX"/>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Marcador de imagen de diapositiva">
            <a:extLst>
              <a:ext uri="{FF2B5EF4-FFF2-40B4-BE49-F238E27FC236}">
                <a16:creationId xmlns:a16="http://schemas.microsoft.com/office/drawing/2014/main" id="{96F85CE3-8A77-3970-13C8-9CF7821AD6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2 Marcador de notas">
            <a:extLst>
              <a:ext uri="{FF2B5EF4-FFF2-40B4-BE49-F238E27FC236}">
                <a16:creationId xmlns:a16="http://schemas.microsoft.com/office/drawing/2014/main" id="{D9F32600-D5CD-2130-C0EC-4C2F82C6D97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58372" name="3 Marcador de número de diapositiva">
            <a:extLst>
              <a:ext uri="{FF2B5EF4-FFF2-40B4-BE49-F238E27FC236}">
                <a16:creationId xmlns:a16="http://schemas.microsoft.com/office/drawing/2014/main" id="{158AEA97-FEA3-F093-5B21-43A7C1AA18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FEF2F1A-3DDC-48F6-A19B-E1E741DE9694}" type="slidenum">
              <a:rPr lang="es-MX" altLang="es-MX"/>
              <a:pPr>
                <a:spcBef>
                  <a:spcPct val="0"/>
                </a:spcBef>
              </a:pPr>
              <a:t>25</a:t>
            </a:fld>
            <a:endParaRPr lang="es-MX" altLang="es-MX"/>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Marcador de imagen de diapositiva">
            <a:extLst>
              <a:ext uri="{FF2B5EF4-FFF2-40B4-BE49-F238E27FC236}">
                <a16:creationId xmlns:a16="http://schemas.microsoft.com/office/drawing/2014/main" id="{B395C35F-39AC-210F-F769-44CE18B8EB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2 Marcador de notas">
            <a:extLst>
              <a:ext uri="{FF2B5EF4-FFF2-40B4-BE49-F238E27FC236}">
                <a16:creationId xmlns:a16="http://schemas.microsoft.com/office/drawing/2014/main" id="{1C712113-641B-5087-636A-74F9EE3EDD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60420" name="3 Marcador de número de diapositiva">
            <a:extLst>
              <a:ext uri="{FF2B5EF4-FFF2-40B4-BE49-F238E27FC236}">
                <a16:creationId xmlns:a16="http://schemas.microsoft.com/office/drawing/2014/main" id="{FA0AD506-0664-DC27-E0A8-F631FE33366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F0AD17D-FCCA-4351-AC7C-5F9C44C82095}" type="slidenum">
              <a:rPr lang="es-MX" altLang="es-MX"/>
              <a:pPr>
                <a:spcBef>
                  <a:spcPct val="0"/>
                </a:spcBef>
              </a:pPr>
              <a:t>26</a:t>
            </a:fld>
            <a:endParaRPr lang="es-MX" altLang="es-MX"/>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a:extLst>
              <a:ext uri="{FF2B5EF4-FFF2-40B4-BE49-F238E27FC236}">
                <a16:creationId xmlns:a16="http://schemas.microsoft.com/office/drawing/2014/main" id="{835C4ECE-BFDF-00CB-9678-7E0D5220DC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2">
            <a:extLst>
              <a:ext uri="{FF2B5EF4-FFF2-40B4-BE49-F238E27FC236}">
                <a16:creationId xmlns:a16="http://schemas.microsoft.com/office/drawing/2014/main" id="{D9082D29-A1F9-218F-8678-B70D175130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2468" name="Rectangle 3">
            <a:extLst>
              <a:ext uri="{FF2B5EF4-FFF2-40B4-BE49-F238E27FC236}">
                <a16:creationId xmlns:a16="http://schemas.microsoft.com/office/drawing/2014/main" id="{294B1215-57F5-4E75-2D8C-FC6F153F844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A919978-32BF-43E3-AB00-25E3253126A7}" type="slidenum">
              <a:rPr lang="es-ES" altLang="es-MX"/>
              <a:pPr algn="r" eaLnBrk="1" hangingPunct="1">
                <a:spcBef>
                  <a:spcPct val="0"/>
                </a:spcBef>
              </a:pPr>
              <a:t>27</a:t>
            </a:fld>
            <a:endParaRPr lang="es-ES" altLang="es-MX"/>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a:extLst>
              <a:ext uri="{FF2B5EF4-FFF2-40B4-BE49-F238E27FC236}">
                <a16:creationId xmlns:a16="http://schemas.microsoft.com/office/drawing/2014/main" id="{9B272B38-365A-1F4F-9F05-3F566CCC62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2">
            <a:extLst>
              <a:ext uri="{FF2B5EF4-FFF2-40B4-BE49-F238E27FC236}">
                <a16:creationId xmlns:a16="http://schemas.microsoft.com/office/drawing/2014/main" id="{CDF2248F-954B-61BC-53C1-7C59B82085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64516" name="Rectangle 3">
            <a:extLst>
              <a:ext uri="{FF2B5EF4-FFF2-40B4-BE49-F238E27FC236}">
                <a16:creationId xmlns:a16="http://schemas.microsoft.com/office/drawing/2014/main" id="{F25FBB42-3D46-CD08-A66C-888729DAE70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73807B1-C5EA-40A7-81F2-60D6D1760C41}" type="slidenum">
              <a:rPr lang="es-ES" altLang="es-MX"/>
              <a:pPr algn="r" eaLnBrk="1" hangingPunct="1">
                <a:spcBef>
                  <a:spcPct val="0"/>
                </a:spcBef>
              </a:pPr>
              <a:t>28</a:t>
            </a:fld>
            <a:endParaRPr lang="es-ES" altLang="es-MX"/>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Marcador de imagen de diapositiva">
            <a:extLst>
              <a:ext uri="{FF2B5EF4-FFF2-40B4-BE49-F238E27FC236}">
                <a16:creationId xmlns:a16="http://schemas.microsoft.com/office/drawing/2014/main" id="{C1C296D3-2BB4-2D61-CB81-190E8DA465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2 Marcador de notas">
            <a:extLst>
              <a:ext uri="{FF2B5EF4-FFF2-40B4-BE49-F238E27FC236}">
                <a16:creationId xmlns:a16="http://schemas.microsoft.com/office/drawing/2014/main" id="{471807AE-2F5A-522C-2954-13AFBB2BDE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66564" name="3 Marcador de número de diapositiva">
            <a:extLst>
              <a:ext uri="{FF2B5EF4-FFF2-40B4-BE49-F238E27FC236}">
                <a16:creationId xmlns:a16="http://schemas.microsoft.com/office/drawing/2014/main" id="{8B295628-B0D9-0698-A58A-92ECFDC790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E009C3A-DDA9-4434-AF8B-2FDBD3F7AA8D}" type="slidenum">
              <a:rPr lang="es-MX" altLang="es-MX"/>
              <a:pPr>
                <a:spcBef>
                  <a:spcPct val="0"/>
                </a:spcBef>
              </a:pPr>
              <a:t>29</a:t>
            </a:fld>
            <a:endParaRPr lang="es-MX" alt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28EC430C-5816-2220-E75A-69E593A64C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Rectangle 2">
            <a:extLst>
              <a:ext uri="{FF2B5EF4-FFF2-40B4-BE49-F238E27FC236}">
                <a16:creationId xmlns:a16="http://schemas.microsoft.com/office/drawing/2014/main" id="{4F8D68FD-2B29-2D99-D8E4-05DE86A6FF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13316" name="Rectangle 3">
            <a:extLst>
              <a:ext uri="{FF2B5EF4-FFF2-40B4-BE49-F238E27FC236}">
                <a16:creationId xmlns:a16="http://schemas.microsoft.com/office/drawing/2014/main" id="{3B89D730-4D81-1549-029B-1560ED3F069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092B452-00B8-4794-9000-A95DA0B0C861}" type="slidenum">
              <a:rPr lang="es-ES" altLang="es-MX"/>
              <a:pPr algn="r" eaLnBrk="1" hangingPunct="1">
                <a:spcBef>
                  <a:spcPct val="0"/>
                </a:spcBef>
              </a:pPr>
              <a:t>3</a:t>
            </a:fld>
            <a:endParaRPr lang="es-ES" altLang="es-MX"/>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Marcador de imagen de diapositiva">
            <a:extLst>
              <a:ext uri="{FF2B5EF4-FFF2-40B4-BE49-F238E27FC236}">
                <a16:creationId xmlns:a16="http://schemas.microsoft.com/office/drawing/2014/main" id="{0DC7B422-7136-1242-595F-3D2224FC54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2 Marcador de notas">
            <a:extLst>
              <a:ext uri="{FF2B5EF4-FFF2-40B4-BE49-F238E27FC236}">
                <a16:creationId xmlns:a16="http://schemas.microsoft.com/office/drawing/2014/main" id="{A5D0E1C0-FB09-FAA3-21EA-321B38EE9D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68612" name="3 Marcador de número de diapositiva">
            <a:extLst>
              <a:ext uri="{FF2B5EF4-FFF2-40B4-BE49-F238E27FC236}">
                <a16:creationId xmlns:a16="http://schemas.microsoft.com/office/drawing/2014/main" id="{05C7A6E4-5893-B41D-7B26-B8782D326E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F0C68C0-FA7F-4BF6-9F7F-BE77ED1E337B}" type="slidenum">
              <a:rPr lang="es-MX" altLang="es-MX"/>
              <a:pPr>
                <a:spcBef>
                  <a:spcPct val="0"/>
                </a:spcBef>
              </a:pPr>
              <a:t>30</a:t>
            </a:fld>
            <a:endParaRPr lang="es-MX" altLang="es-MX"/>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Marcador de imagen de diapositiva">
            <a:extLst>
              <a:ext uri="{FF2B5EF4-FFF2-40B4-BE49-F238E27FC236}">
                <a16:creationId xmlns:a16="http://schemas.microsoft.com/office/drawing/2014/main" id="{56187AFD-F1F1-8336-741D-9890856527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2 Marcador de notas">
            <a:extLst>
              <a:ext uri="{FF2B5EF4-FFF2-40B4-BE49-F238E27FC236}">
                <a16:creationId xmlns:a16="http://schemas.microsoft.com/office/drawing/2014/main" id="{5720892B-A945-1A1F-69FA-C33626A1B3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70660" name="3 Marcador de número de diapositiva">
            <a:extLst>
              <a:ext uri="{FF2B5EF4-FFF2-40B4-BE49-F238E27FC236}">
                <a16:creationId xmlns:a16="http://schemas.microsoft.com/office/drawing/2014/main" id="{0F7BF9ED-8FBC-72FD-EE13-BB317F1A27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79BD59E-C900-45EB-8C2F-074BB4C3FF4B}" type="slidenum">
              <a:rPr lang="es-MX" altLang="es-MX"/>
              <a:pPr>
                <a:spcBef>
                  <a:spcPct val="0"/>
                </a:spcBef>
              </a:pPr>
              <a:t>31</a:t>
            </a:fld>
            <a:endParaRPr lang="es-MX" altLang="es-MX"/>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
            <a:extLst>
              <a:ext uri="{FF2B5EF4-FFF2-40B4-BE49-F238E27FC236}">
                <a16:creationId xmlns:a16="http://schemas.microsoft.com/office/drawing/2014/main" id="{1C2324B3-330E-3B20-B7A5-88122AA3C6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2">
            <a:extLst>
              <a:ext uri="{FF2B5EF4-FFF2-40B4-BE49-F238E27FC236}">
                <a16:creationId xmlns:a16="http://schemas.microsoft.com/office/drawing/2014/main" id="{6814E4B0-2377-DCCC-C2D9-C24B8A144E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2708" name="Rectangle 3">
            <a:extLst>
              <a:ext uri="{FF2B5EF4-FFF2-40B4-BE49-F238E27FC236}">
                <a16:creationId xmlns:a16="http://schemas.microsoft.com/office/drawing/2014/main" id="{8E531965-16B8-A4D8-5968-74C5F6E8F268}"/>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21CE63C-8387-40C3-8A7C-E1CDBB38287C}" type="slidenum">
              <a:rPr lang="es-ES" altLang="es-MX"/>
              <a:pPr algn="r" eaLnBrk="1" hangingPunct="1">
                <a:spcBef>
                  <a:spcPct val="0"/>
                </a:spcBef>
              </a:pPr>
              <a:t>32</a:t>
            </a:fld>
            <a:endParaRPr lang="es-ES" altLang="es-MX"/>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a:extLst>
              <a:ext uri="{FF2B5EF4-FFF2-40B4-BE49-F238E27FC236}">
                <a16:creationId xmlns:a16="http://schemas.microsoft.com/office/drawing/2014/main" id="{F9A83901-846E-0C04-2841-3004413616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ctangle 2">
            <a:extLst>
              <a:ext uri="{FF2B5EF4-FFF2-40B4-BE49-F238E27FC236}">
                <a16:creationId xmlns:a16="http://schemas.microsoft.com/office/drawing/2014/main" id="{B3066807-58D6-0561-9F94-63075E3FD8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74756" name="Rectangle 3">
            <a:extLst>
              <a:ext uri="{FF2B5EF4-FFF2-40B4-BE49-F238E27FC236}">
                <a16:creationId xmlns:a16="http://schemas.microsoft.com/office/drawing/2014/main" id="{C260AEDA-FDA0-95F0-1FE4-46F34E6C8D5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6ABAF70-7845-4C4D-ABEC-1A693101F02B}" type="slidenum">
              <a:rPr lang="es-ES" altLang="es-MX"/>
              <a:pPr algn="r" eaLnBrk="1" hangingPunct="1">
                <a:spcBef>
                  <a:spcPct val="0"/>
                </a:spcBef>
              </a:pPr>
              <a:t>33</a:t>
            </a:fld>
            <a:endParaRPr lang="es-ES" alt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D50BE712-7E7D-A25D-F382-4FC2BB1D7A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Rectangle 2">
            <a:extLst>
              <a:ext uri="{FF2B5EF4-FFF2-40B4-BE49-F238E27FC236}">
                <a16:creationId xmlns:a16="http://schemas.microsoft.com/office/drawing/2014/main" id="{D7876177-DA74-60DD-AB34-443EEDFFB1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15364" name="Rectangle 3">
            <a:extLst>
              <a:ext uri="{FF2B5EF4-FFF2-40B4-BE49-F238E27FC236}">
                <a16:creationId xmlns:a16="http://schemas.microsoft.com/office/drawing/2014/main" id="{4E2F3F4A-685E-92BE-77C0-9E1E5D16204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E26A772-D467-4897-A742-9AE7FA37AD9F}" type="slidenum">
              <a:rPr lang="es-ES" altLang="es-MX"/>
              <a:pPr algn="r" eaLnBrk="1" hangingPunct="1">
                <a:spcBef>
                  <a:spcPct val="0"/>
                </a:spcBef>
              </a:pPr>
              <a:t>4</a:t>
            </a:fld>
            <a:endParaRPr lang="es-ES" alt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12FAF85C-73BD-A7C0-5CB6-EABC555E97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2">
            <a:extLst>
              <a:ext uri="{FF2B5EF4-FFF2-40B4-BE49-F238E27FC236}">
                <a16:creationId xmlns:a16="http://schemas.microsoft.com/office/drawing/2014/main" id="{195CCF75-928D-7313-49DD-0FD28ECC09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17412" name="Rectangle 3">
            <a:extLst>
              <a:ext uri="{FF2B5EF4-FFF2-40B4-BE49-F238E27FC236}">
                <a16:creationId xmlns:a16="http://schemas.microsoft.com/office/drawing/2014/main" id="{D6B4CD8E-486C-85C1-9530-DBBC1D3D00F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7FACC34-AADF-4CE3-AC38-3DF1A28D8CC4}" type="slidenum">
              <a:rPr lang="es-ES" altLang="es-MX"/>
              <a:pPr algn="r" eaLnBrk="1" hangingPunct="1">
                <a:spcBef>
                  <a:spcPct val="0"/>
                </a:spcBef>
              </a:pPr>
              <a:t>5</a:t>
            </a:fld>
            <a:endParaRPr lang="es-ES" altLang="es-MX"/>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4E9CF4B7-80ED-0827-44E2-C8950B1CAF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2">
            <a:extLst>
              <a:ext uri="{FF2B5EF4-FFF2-40B4-BE49-F238E27FC236}">
                <a16:creationId xmlns:a16="http://schemas.microsoft.com/office/drawing/2014/main" id="{393990DF-8B60-C109-B41F-73EC5A2A6A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19460" name="Rectangle 3">
            <a:extLst>
              <a:ext uri="{FF2B5EF4-FFF2-40B4-BE49-F238E27FC236}">
                <a16:creationId xmlns:a16="http://schemas.microsoft.com/office/drawing/2014/main" id="{675CE1D7-D687-BF47-D146-6FF111CAB3C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C7C48F6-C5A9-47A9-BF44-0BBF0C0FCDAE}" type="slidenum">
              <a:rPr lang="es-ES" altLang="es-MX"/>
              <a:pPr algn="r" eaLnBrk="1" hangingPunct="1">
                <a:spcBef>
                  <a:spcPct val="0"/>
                </a:spcBef>
              </a:pPr>
              <a:t>6</a:t>
            </a:fld>
            <a:endParaRPr lang="es-ES" altLang="es-MX"/>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a:extLst>
              <a:ext uri="{FF2B5EF4-FFF2-40B4-BE49-F238E27FC236}">
                <a16:creationId xmlns:a16="http://schemas.microsoft.com/office/drawing/2014/main" id="{CE78E5D5-EDF7-CF70-79B1-10A1CE5F4E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2 Marcador de notas">
            <a:extLst>
              <a:ext uri="{FF2B5EF4-FFF2-40B4-BE49-F238E27FC236}">
                <a16:creationId xmlns:a16="http://schemas.microsoft.com/office/drawing/2014/main" id="{ECDD2B55-0395-8FB8-BC27-D98B8BC5F6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s-MX" altLang="es-MX"/>
          </a:p>
        </p:txBody>
      </p:sp>
      <p:sp>
        <p:nvSpPr>
          <p:cNvPr id="21508" name="3 Marcador de número de diapositiva">
            <a:extLst>
              <a:ext uri="{FF2B5EF4-FFF2-40B4-BE49-F238E27FC236}">
                <a16:creationId xmlns:a16="http://schemas.microsoft.com/office/drawing/2014/main" id="{4DB9618C-CFB0-0764-62CB-83756E1835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E57E38F-87C3-4468-ABC9-61497FFA5776}" type="slidenum">
              <a:rPr lang="es-MX" altLang="es-MX"/>
              <a:pPr>
                <a:spcBef>
                  <a:spcPct val="0"/>
                </a:spcBef>
              </a:pPr>
              <a:t>7</a:t>
            </a:fld>
            <a:endParaRPr lang="es-MX" altLang="es-MX"/>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CE8323B2-BB1B-77B9-D718-938F4A70AC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2">
            <a:extLst>
              <a:ext uri="{FF2B5EF4-FFF2-40B4-BE49-F238E27FC236}">
                <a16:creationId xmlns:a16="http://schemas.microsoft.com/office/drawing/2014/main" id="{7A3E9341-DB6E-3E9C-9340-6EA98E7E09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23556" name="Rectangle 3">
            <a:extLst>
              <a:ext uri="{FF2B5EF4-FFF2-40B4-BE49-F238E27FC236}">
                <a16:creationId xmlns:a16="http://schemas.microsoft.com/office/drawing/2014/main" id="{64F70263-905E-32FC-64C2-4C28FD0700A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4FAB9670-4C97-4D43-B5C7-6CCE1E2ABEA1}" type="slidenum">
              <a:rPr lang="es-ES" altLang="es-MX"/>
              <a:pPr algn="r" eaLnBrk="1" hangingPunct="1">
                <a:spcBef>
                  <a:spcPct val="0"/>
                </a:spcBef>
              </a:pPr>
              <a:t>8</a:t>
            </a:fld>
            <a:endParaRPr lang="es-ES" altLang="es-MX"/>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363197E4-2D9F-8E47-03C1-8E243107FE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2">
            <a:extLst>
              <a:ext uri="{FF2B5EF4-FFF2-40B4-BE49-F238E27FC236}">
                <a16:creationId xmlns:a16="http://schemas.microsoft.com/office/drawing/2014/main" id="{788FA5A7-8C46-FDE5-0AD4-549919A47F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eaLnBrk="1" hangingPunct="1">
              <a:spcBef>
                <a:spcPct val="0"/>
              </a:spcBef>
            </a:pPr>
            <a:endParaRPr altLang="es-MX"/>
          </a:p>
        </p:txBody>
      </p:sp>
      <p:sp>
        <p:nvSpPr>
          <p:cNvPr id="25604" name="Rectangle 3">
            <a:extLst>
              <a:ext uri="{FF2B5EF4-FFF2-40B4-BE49-F238E27FC236}">
                <a16:creationId xmlns:a16="http://schemas.microsoft.com/office/drawing/2014/main" id="{5CE24F86-34BF-DACD-1B91-FDAA203FACC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F126DE4-B216-485A-A7D3-81E93C34C65F}" type="slidenum">
              <a:rPr lang="es-ES" altLang="es-MX"/>
              <a:pPr algn="r" eaLnBrk="1" hangingPunct="1">
                <a:spcBef>
                  <a:spcPct val="0"/>
                </a:spcBef>
              </a:pPr>
              <a:t>9</a:t>
            </a:fld>
            <a:endParaRPr lang="es-ES" alt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de título">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7959FEE-2EE7-16C6-E122-F7682DFA95A7}"/>
              </a:ext>
            </a:extLst>
          </p:cNvPr>
          <p:cNvSpPr/>
          <p:nvPr/>
        </p:nvSpPr>
        <p:spPr>
          <a:xfrm>
            <a:off x="0" y="4478338"/>
            <a:ext cx="9144000" cy="66516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 name="Rectangle 9">
            <a:extLst>
              <a:ext uri="{FF2B5EF4-FFF2-40B4-BE49-F238E27FC236}">
                <a16:creationId xmlns:a16="http://schemas.microsoft.com/office/drawing/2014/main" id="{E0E7928B-058D-AFFB-CC37-D269D870E264}"/>
              </a:ext>
            </a:extLst>
          </p:cNvPr>
          <p:cNvSpPr/>
          <p:nvPr/>
        </p:nvSpPr>
        <p:spPr>
          <a:xfrm>
            <a:off x="-9525" y="4540250"/>
            <a:ext cx="2249488" cy="5349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4" name="Rectangle 10">
            <a:extLst>
              <a:ext uri="{FF2B5EF4-FFF2-40B4-BE49-F238E27FC236}">
                <a16:creationId xmlns:a16="http://schemas.microsoft.com/office/drawing/2014/main" id="{61468A58-F48D-B865-8E8F-75297F6DA18E}"/>
              </a:ext>
            </a:extLst>
          </p:cNvPr>
          <p:cNvSpPr/>
          <p:nvPr/>
        </p:nvSpPr>
        <p:spPr>
          <a:xfrm>
            <a:off x="2359025" y="4533900"/>
            <a:ext cx="6784975" cy="5334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9" name="Subtitle 8"/>
          <p:cNvSpPr>
            <a:spLocks noGrp="1"/>
          </p:cNvSpPr>
          <p:nvPr>
            <p:ph type="subTitle" idx="1"/>
          </p:nvPr>
        </p:nvSpPr>
        <p:spPr>
          <a:xfrm>
            <a:off x="2362200" y="4537528"/>
            <a:ext cx="6515100" cy="514350"/>
          </a:xfrm>
        </p:spPr>
        <p:txBody>
          <a:bodyPr anchor="ctr"/>
          <a:lstStyle>
            <a:lvl1pPr marL="0" indent="0" algn="l" eaLnBrk="1" latinLnBrk="0" hangingPunct="1">
              <a:buNone/>
              <a:defRPr kumimoji="0" lang="es-ES" sz="2800">
                <a:solidFill>
                  <a:srgbClr val="FFFFFF"/>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endParaRPr/>
          </a:p>
        </p:txBody>
      </p:sp>
      <p:sp>
        <p:nvSpPr>
          <p:cNvPr id="12" name="Rectangle 11"/>
          <p:cNvSpPr>
            <a:spLocks noGrp="1"/>
          </p:cNvSpPr>
          <p:nvPr>
            <p:ph type="title"/>
          </p:nvPr>
        </p:nvSpPr>
        <p:spPr>
          <a:xfrm>
            <a:off x="2362200" y="2343150"/>
            <a:ext cx="6477000" cy="2038350"/>
          </a:xfrm>
        </p:spPr>
        <p:txBody>
          <a:bodyPr rtlCol="0"/>
          <a:lstStyle>
            <a:lvl1pPr eaLnBrk="1" latinLnBrk="0" hangingPunct="1">
              <a:defRPr kumimoji="0" lang="es-ES" cap="all" baseline="0"/>
            </a:lvl1pPr>
            <a:extLst/>
          </a:lstStyle>
          <a:p>
            <a:endParaRPr/>
          </a:p>
        </p:txBody>
      </p:sp>
      <p:sp>
        <p:nvSpPr>
          <p:cNvPr id="5" name="Date Placeholder 27">
            <a:extLst>
              <a:ext uri="{FF2B5EF4-FFF2-40B4-BE49-F238E27FC236}">
                <a16:creationId xmlns:a16="http://schemas.microsoft.com/office/drawing/2014/main" id="{72BAE36F-B471-C385-FDB7-C3C1A20E7A5C}"/>
              </a:ext>
            </a:extLst>
          </p:cNvPr>
          <p:cNvSpPr>
            <a:spLocks noGrp="1"/>
          </p:cNvSpPr>
          <p:nvPr>
            <p:ph type="dt" sz="half" idx="10"/>
          </p:nvPr>
        </p:nvSpPr>
        <p:spPr>
          <a:xfrm>
            <a:off x="76200" y="4551363"/>
            <a:ext cx="2057400" cy="514350"/>
          </a:xfrm>
        </p:spPr>
        <p:txBody>
          <a:bodyPr>
            <a:noAutofit/>
          </a:bodyPr>
          <a:lstStyle>
            <a:lvl1pPr algn="ctr" eaLnBrk="1" latinLnBrk="0" hangingPunct="1">
              <a:defRPr kumimoji="0" lang="es-ES" sz="2000">
                <a:solidFill>
                  <a:srgbClr val="FFFFFF"/>
                </a:solidFill>
              </a:defRPr>
            </a:lvl1pPr>
            <a:extLst/>
          </a:lstStyle>
          <a:p>
            <a:pPr>
              <a:defRPr/>
            </a:pPr>
            <a:fld id="{362CBDE7-6C80-4FC7-B6D0-A3A422A48F7E}" type="datetime1">
              <a:rPr/>
              <a:pPr>
                <a:defRPr/>
              </a:pPr>
              <a:t>04/09/2025</a:t>
            </a:fld>
            <a:endParaRPr/>
          </a:p>
        </p:txBody>
      </p:sp>
      <p:sp>
        <p:nvSpPr>
          <p:cNvPr id="6" name="Footer Placeholder 16">
            <a:extLst>
              <a:ext uri="{FF2B5EF4-FFF2-40B4-BE49-F238E27FC236}">
                <a16:creationId xmlns:a16="http://schemas.microsoft.com/office/drawing/2014/main" id="{F4913FF3-1CF5-7BA0-6110-FBC5EAFE058C}"/>
              </a:ext>
            </a:extLst>
          </p:cNvPr>
          <p:cNvSpPr>
            <a:spLocks noGrp="1"/>
          </p:cNvSpPr>
          <p:nvPr>
            <p:ph type="ftr" sz="quarter" idx="11"/>
          </p:nvPr>
        </p:nvSpPr>
        <p:spPr>
          <a:xfrm>
            <a:off x="2085975" y="177800"/>
            <a:ext cx="5867400" cy="273050"/>
          </a:xfrm>
        </p:spPr>
        <p:txBody>
          <a:bodyPr/>
          <a:lstStyle>
            <a:lvl1pPr algn="r" eaLnBrk="1" latinLnBrk="0" hangingPunct="1">
              <a:defRPr kumimoji="0" lang="es-ES">
                <a:solidFill>
                  <a:schemeClr val="tx2"/>
                </a:solidFill>
              </a:defRPr>
            </a:lvl1pPr>
            <a:extLst/>
          </a:lstStyle>
          <a:p>
            <a:pPr>
              <a:defRPr/>
            </a:pPr>
            <a:endParaRPr/>
          </a:p>
        </p:txBody>
      </p:sp>
      <p:sp>
        <p:nvSpPr>
          <p:cNvPr id="7" name="Slide Number Placeholder 28">
            <a:extLst>
              <a:ext uri="{FF2B5EF4-FFF2-40B4-BE49-F238E27FC236}">
                <a16:creationId xmlns:a16="http://schemas.microsoft.com/office/drawing/2014/main" id="{EBE7F26E-2AC8-58E0-BF3B-9256480A8269}"/>
              </a:ext>
            </a:extLst>
          </p:cNvPr>
          <p:cNvSpPr>
            <a:spLocks noGrp="1"/>
          </p:cNvSpPr>
          <p:nvPr>
            <p:ph type="sldNum" sz="quarter" idx="12"/>
          </p:nvPr>
        </p:nvSpPr>
        <p:spPr>
          <a:xfrm>
            <a:off x="8001000" y="171450"/>
            <a:ext cx="838200" cy="285750"/>
          </a:xfrm>
        </p:spPr>
        <p:txBody>
          <a:bodyPr/>
          <a:lstStyle>
            <a:lvl1pPr>
              <a:defRPr smtClean="0">
                <a:solidFill>
                  <a:schemeClr val="tx2"/>
                </a:solidFill>
              </a:defRPr>
            </a:lvl1pPr>
          </a:lstStyle>
          <a:p>
            <a:pPr>
              <a:defRPr/>
            </a:pPr>
            <a:fld id="{EE078D5C-1C52-42DD-B7C6-8B50F654C765}" type="slidenum">
              <a:rPr lang="es-ES" altLang="es-MX"/>
              <a:pPr>
                <a:defRPr/>
              </a:pPr>
              <a:t>‹Nº›</a:t>
            </a:fld>
            <a:endParaRPr lang="es-ES" altLang="es-MX"/>
          </a:p>
        </p:txBody>
      </p:sp>
    </p:spTree>
    <p:extLst>
      <p:ext uri="{BB962C8B-B14F-4D97-AF65-F5344CB8AC3E}">
        <p14:creationId xmlns:p14="http://schemas.microsoft.com/office/powerpoint/2010/main" val="1463097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117475"/>
            <a:ext cx="8153400" cy="1006475"/>
          </a:xfrm>
        </p:spPr>
        <p:txBody>
          <a:bodyPr/>
          <a:lstStyle/>
          <a:p>
            <a:r>
              <a:rPr lang="es-ES"/>
              <a:t>Haga clic para modificar el estilo de título del patrón</a:t>
            </a:r>
            <a:endParaRPr lang="es-MX"/>
          </a:p>
        </p:txBody>
      </p:sp>
      <p:sp>
        <p:nvSpPr>
          <p:cNvPr id="3" name="2 Marcador de contenido"/>
          <p:cNvSpPr>
            <a:spLocks noGrp="1"/>
          </p:cNvSpPr>
          <p:nvPr>
            <p:ph idx="1"/>
          </p:nvPr>
        </p:nvSpPr>
        <p:spPr>
          <a:xfrm>
            <a:off x="612775" y="1352550"/>
            <a:ext cx="8153400" cy="32416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Date Placeholder 13">
            <a:extLst>
              <a:ext uri="{FF2B5EF4-FFF2-40B4-BE49-F238E27FC236}">
                <a16:creationId xmlns:a16="http://schemas.microsoft.com/office/drawing/2014/main" id="{41451160-FEE2-43A9-58A2-E206C995EA15}"/>
              </a:ext>
            </a:extLst>
          </p:cNvPr>
          <p:cNvSpPr>
            <a:spLocks noGrp="1"/>
          </p:cNvSpPr>
          <p:nvPr>
            <p:ph type="dt" sz="half" idx="10"/>
          </p:nvPr>
        </p:nvSpPr>
        <p:spPr/>
        <p:txBody>
          <a:bodyPr/>
          <a:lstStyle>
            <a:lvl1pPr>
              <a:defRPr/>
            </a:lvl1pPr>
          </a:lstStyle>
          <a:p>
            <a:pPr>
              <a:defRPr/>
            </a:pPr>
            <a:fld id="{00795A13-D00A-4941-A82F-3D9AEFE79A58}" type="datetime1">
              <a:rPr/>
              <a:pPr>
                <a:defRPr/>
              </a:pPr>
              <a:t>04/09/2025</a:t>
            </a:fld>
            <a:endParaRPr/>
          </a:p>
        </p:txBody>
      </p:sp>
      <p:sp>
        <p:nvSpPr>
          <p:cNvPr id="5" name="Footer Placeholder 2">
            <a:extLst>
              <a:ext uri="{FF2B5EF4-FFF2-40B4-BE49-F238E27FC236}">
                <a16:creationId xmlns:a16="http://schemas.microsoft.com/office/drawing/2014/main" id="{CDBA40A8-3131-A873-2382-09FFACDB3362}"/>
              </a:ext>
            </a:extLst>
          </p:cNvPr>
          <p:cNvSpPr>
            <a:spLocks noGrp="1"/>
          </p:cNvSpPr>
          <p:nvPr>
            <p:ph type="ftr" sz="quarter" idx="11"/>
          </p:nvPr>
        </p:nvSpPr>
        <p:spPr/>
        <p:txBody>
          <a:bodyPr/>
          <a:lstStyle>
            <a:lvl1pPr>
              <a:defRPr/>
            </a:lvl1pPr>
          </a:lstStyle>
          <a:p>
            <a:pPr>
              <a:defRPr/>
            </a:pPr>
            <a:endParaRPr/>
          </a:p>
        </p:txBody>
      </p:sp>
      <p:sp>
        <p:nvSpPr>
          <p:cNvPr id="6" name="Slide Number Placeholder 22">
            <a:extLst>
              <a:ext uri="{FF2B5EF4-FFF2-40B4-BE49-F238E27FC236}">
                <a16:creationId xmlns:a16="http://schemas.microsoft.com/office/drawing/2014/main" id="{14DE0A6D-46E6-EE34-4786-3DF2F4466607}"/>
              </a:ext>
            </a:extLst>
          </p:cNvPr>
          <p:cNvSpPr>
            <a:spLocks noGrp="1"/>
          </p:cNvSpPr>
          <p:nvPr>
            <p:ph type="sldNum" sz="quarter" idx="12"/>
          </p:nvPr>
        </p:nvSpPr>
        <p:spPr/>
        <p:txBody>
          <a:bodyPr/>
          <a:lstStyle>
            <a:lvl1pPr>
              <a:defRPr/>
            </a:lvl1pPr>
          </a:lstStyle>
          <a:p>
            <a:pPr>
              <a:defRPr/>
            </a:pPr>
            <a:fld id="{C43B61BD-D2A3-41A7-8BDE-52988429FB5F}" type="slidenum">
              <a:rPr lang="es-ES" altLang="es-MX"/>
              <a:pPr>
                <a:defRPr/>
              </a:pPr>
              <a:t>‹Nº›</a:t>
            </a:fld>
            <a:endParaRPr lang="es-ES" altLang="es-MX"/>
          </a:p>
        </p:txBody>
      </p:sp>
    </p:spTree>
    <p:extLst>
      <p:ext uri="{BB962C8B-B14F-4D97-AF65-F5344CB8AC3E}">
        <p14:creationId xmlns:p14="http://schemas.microsoft.com/office/powerpoint/2010/main" val="1139123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09600" y="117475"/>
            <a:ext cx="8153400" cy="1006475"/>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612775" y="1352550"/>
            <a:ext cx="8153400" cy="3241675"/>
          </a:xfrm>
        </p:spPr>
        <p:txBody>
          <a:bodyPr/>
          <a:lstStyle/>
          <a:p>
            <a:pPr lvl="0"/>
            <a:endParaRPr lang="es-MX" noProof="0"/>
          </a:p>
        </p:txBody>
      </p:sp>
      <p:sp>
        <p:nvSpPr>
          <p:cNvPr id="4" name="Date Placeholder 13">
            <a:extLst>
              <a:ext uri="{FF2B5EF4-FFF2-40B4-BE49-F238E27FC236}">
                <a16:creationId xmlns:a16="http://schemas.microsoft.com/office/drawing/2014/main" id="{D9DD53B3-3F9C-77B9-57C7-3B2B9347E94E}"/>
              </a:ext>
            </a:extLst>
          </p:cNvPr>
          <p:cNvSpPr>
            <a:spLocks noGrp="1"/>
          </p:cNvSpPr>
          <p:nvPr>
            <p:ph type="dt" sz="half" idx="10"/>
          </p:nvPr>
        </p:nvSpPr>
        <p:spPr/>
        <p:txBody>
          <a:bodyPr/>
          <a:lstStyle>
            <a:lvl1pPr>
              <a:defRPr/>
            </a:lvl1pPr>
          </a:lstStyle>
          <a:p>
            <a:pPr>
              <a:defRPr/>
            </a:pPr>
            <a:fld id="{27B6B182-2D43-4C54-804F-38320EF61B63}" type="datetime1">
              <a:rPr/>
              <a:pPr>
                <a:defRPr/>
              </a:pPr>
              <a:t>04/09/2025</a:t>
            </a:fld>
            <a:endParaRPr/>
          </a:p>
        </p:txBody>
      </p:sp>
      <p:sp>
        <p:nvSpPr>
          <p:cNvPr id="5" name="Footer Placeholder 2">
            <a:extLst>
              <a:ext uri="{FF2B5EF4-FFF2-40B4-BE49-F238E27FC236}">
                <a16:creationId xmlns:a16="http://schemas.microsoft.com/office/drawing/2014/main" id="{3DC32C02-FA9C-BC65-086C-A4AB969BE830}"/>
              </a:ext>
            </a:extLst>
          </p:cNvPr>
          <p:cNvSpPr>
            <a:spLocks noGrp="1"/>
          </p:cNvSpPr>
          <p:nvPr>
            <p:ph type="ftr" sz="quarter" idx="11"/>
          </p:nvPr>
        </p:nvSpPr>
        <p:spPr/>
        <p:txBody>
          <a:bodyPr/>
          <a:lstStyle>
            <a:lvl1pPr>
              <a:defRPr/>
            </a:lvl1pPr>
          </a:lstStyle>
          <a:p>
            <a:pPr>
              <a:defRPr/>
            </a:pPr>
            <a:endParaRPr/>
          </a:p>
        </p:txBody>
      </p:sp>
      <p:sp>
        <p:nvSpPr>
          <p:cNvPr id="6" name="Slide Number Placeholder 22">
            <a:extLst>
              <a:ext uri="{FF2B5EF4-FFF2-40B4-BE49-F238E27FC236}">
                <a16:creationId xmlns:a16="http://schemas.microsoft.com/office/drawing/2014/main" id="{128E191A-1430-29B8-F635-79A23397EC1D}"/>
              </a:ext>
            </a:extLst>
          </p:cNvPr>
          <p:cNvSpPr>
            <a:spLocks noGrp="1"/>
          </p:cNvSpPr>
          <p:nvPr>
            <p:ph type="sldNum" sz="quarter" idx="12"/>
          </p:nvPr>
        </p:nvSpPr>
        <p:spPr/>
        <p:txBody>
          <a:bodyPr/>
          <a:lstStyle>
            <a:lvl1pPr>
              <a:defRPr/>
            </a:lvl1pPr>
          </a:lstStyle>
          <a:p>
            <a:pPr>
              <a:defRPr/>
            </a:pPr>
            <a:fld id="{DE362687-1634-4D65-8131-0377DD9BCFE5}" type="slidenum">
              <a:rPr lang="es-ES" altLang="es-MX"/>
              <a:pPr>
                <a:defRPr/>
              </a:pPr>
              <a:t>‹Nº›</a:t>
            </a:fld>
            <a:endParaRPr lang="es-ES" altLang="es-MX"/>
          </a:p>
        </p:txBody>
      </p:sp>
    </p:spTree>
    <p:extLst>
      <p:ext uri="{BB962C8B-B14F-4D97-AF65-F5344CB8AC3E}">
        <p14:creationId xmlns:p14="http://schemas.microsoft.com/office/powerpoint/2010/main" val="631905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endParaRPr/>
          </a:p>
        </p:txBody>
      </p:sp>
      <p:sp>
        <p:nvSpPr>
          <p:cNvPr id="7" name="Rectangle 6"/>
          <p:cNvSpPr>
            <a:spLocks noGrp="1"/>
          </p:cNvSpPr>
          <p:nvPr>
            <p:ph sz="quarter" idx="13"/>
          </p:nvPr>
        </p:nvSpPr>
        <p:spPr>
          <a:xfrm>
            <a:off x="609600" y="1352550"/>
            <a:ext cx="8153400" cy="3276600"/>
          </a:xfrm>
        </p:spPr>
        <p:txBody>
          <a:bodyPr/>
          <a:lstStyle/>
          <a:p>
            <a:pPr lvl="0"/>
            <a:endParaRPr/>
          </a:p>
          <a:p>
            <a:pPr lvl="1"/>
            <a:endParaRPr/>
          </a:p>
          <a:p>
            <a:pPr lvl="2"/>
            <a:endParaRPr/>
          </a:p>
          <a:p>
            <a:pPr lvl="3"/>
            <a:endParaRPr/>
          </a:p>
          <a:p>
            <a:pPr lvl="4"/>
            <a:endParaRPr/>
          </a:p>
        </p:txBody>
      </p:sp>
      <p:sp>
        <p:nvSpPr>
          <p:cNvPr id="3" name="Date Placeholder 13">
            <a:extLst>
              <a:ext uri="{FF2B5EF4-FFF2-40B4-BE49-F238E27FC236}">
                <a16:creationId xmlns:a16="http://schemas.microsoft.com/office/drawing/2014/main" id="{AA12C54F-9B8F-6DF9-737E-9C4BFCCF10ED}"/>
              </a:ext>
            </a:extLst>
          </p:cNvPr>
          <p:cNvSpPr>
            <a:spLocks noGrp="1"/>
          </p:cNvSpPr>
          <p:nvPr>
            <p:ph type="dt" sz="half" idx="14"/>
          </p:nvPr>
        </p:nvSpPr>
        <p:spPr/>
        <p:txBody>
          <a:bodyPr/>
          <a:lstStyle>
            <a:lvl1pPr>
              <a:defRPr/>
            </a:lvl1pPr>
          </a:lstStyle>
          <a:p>
            <a:pPr>
              <a:defRPr/>
            </a:pPr>
            <a:fld id="{0C046F61-0D60-4431-902A-F93A7FDACA6B}" type="datetime1">
              <a:rPr/>
              <a:pPr>
                <a:defRPr/>
              </a:pPr>
              <a:t>04/09/2025</a:t>
            </a:fld>
            <a:endParaRPr/>
          </a:p>
        </p:txBody>
      </p:sp>
      <p:sp>
        <p:nvSpPr>
          <p:cNvPr id="4" name="Footer Placeholder 2">
            <a:extLst>
              <a:ext uri="{FF2B5EF4-FFF2-40B4-BE49-F238E27FC236}">
                <a16:creationId xmlns:a16="http://schemas.microsoft.com/office/drawing/2014/main" id="{50ED7DA0-B75F-9A7E-D9B7-722342351465}"/>
              </a:ext>
            </a:extLst>
          </p:cNvPr>
          <p:cNvSpPr>
            <a:spLocks noGrp="1"/>
          </p:cNvSpPr>
          <p:nvPr>
            <p:ph type="ftr" sz="quarter" idx="15"/>
          </p:nvPr>
        </p:nvSpPr>
        <p:spPr/>
        <p:txBody>
          <a:bodyPr/>
          <a:lstStyle>
            <a:lvl1pPr>
              <a:defRPr/>
            </a:lvl1pPr>
          </a:lstStyle>
          <a:p>
            <a:pPr>
              <a:defRPr/>
            </a:pPr>
            <a:endParaRPr/>
          </a:p>
        </p:txBody>
      </p:sp>
      <p:sp>
        <p:nvSpPr>
          <p:cNvPr id="5" name="Slide Number Placeholder 22">
            <a:extLst>
              <a:ext uri="{FF2B5EF4-FFF2-40B4-BE49-F238E27FC236}">
                <a16:creationId xmlns:a16="http://schemas.microsoft.com/office/drawing/2014/main" id="{03F49675-6AA8-9FF1-EE5C-3DB51AFCFA4F}"/>
              </a:ext>
            </a:extLst>
          </p:cNvPr>
          <p:cNvSpPr>
            <a:spLocks noGrp="1"/>
          </p:cNvSpPr>
          <p:nvPr>
            <p:ph type="sldNum" sz="quarter" idx="16"/>
          </p:nvPr>
        </p:nvSpPr>
        <p:spPr/>
        <p:txBody>
          <a:bodyPr/>
          <a:lstStyle>
            <a:lvl1pPr>
              <a:defRPr/>
            </a:lvl1pPr>
          </a:lstStyle>
          <a:p>
            <a:pPr>
              <a:defRPr/>
            </a:pPr>
            <a:fld id="{14C8BC37-7E9E-4AC2-8C7B-CF9EC44DF9E7}" type="slidenum">
              <a:rPr lang="es-ES" altLang="es-MX"/>
              <a:pPr>
                <a:defRPr/>
              </a:pPr>
              <a:t>‹Nº›</a:t>
            </a:fld>
            <a:endParaRPr lang="es-ES" altLang="es-MX"/>
          </a:p>
        </p:txBody>
      </p:sp>
    </p:spTree>
    <p:extLst>
      <p:ext uri="{BB962C8B-B14F-4D97-AF65-F5344CB8AC3E}">
        <p14:creationId xmlns:p14="http://schemas.microsoft.com/office/powerpoint/2010/main" val="131471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DFAE0F92-6BD4-66DD-232B-7094006BCDFC}"/>
              </a:ext>
            </a:extLst>
          </p:cNvPr>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5" name="Rectangle 7">
            <a:extLst>
              <a:ext uri="{FF2B5EF4-FFF2-40B4-BE49-F238E27FC236}">
                <a16:creationId xmlns:a16="http://schemas.microsoft.com/office/drawing/2014/main" id="{CF58636D-6825-4FB5-B027-17221B200CEB}"/>
              </a:ext>
            </a:extLst>
          </p:cNvPr>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6" name="Rectangle 8">
            <a:extLst>
              <a:ext uri="{FF2B5EF4-FFF2-40B4-BE49-F238E27FC236}">
                <a16:creationId xmlns:a16="http://schemas.microsoft.com/office/drawing/2014/main" id="{EE865CCE-6DC9-12B2-478D-C0F5701567F0}"/>
              </a:ext>
            </a:extLst>
          </p:cNvPr>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 name="Text Placeholder 2"/>
          <p:cNvSpPr>
            <a:spLocks noGrp="1"/>
          </p:cNvSpPr>
          <p:nvPr>
            <p:ph type="body" idx="1"/>
          </p:nvPr>
        </p:nvSpPr>
        <p:spPr>
          <a:xfrm>
            <a:off x="1371600" y="2057400"/>
            <a:ext cx="7123113" cy="1254919"/>
          </a:xfrm>
        </p:spPr>
        <p:txBody>
          <a:bodyPr/>
          <a:lstStyle>
            <a:lvl1pPr eaLnBrk="1" latinLnBrk="0" hangingPunct="1">
              <a:buNone/>
              <a:defRPr kumimoji="0" lang="es-ES" sz="2800">
                <a:solidFill>
                  <a:schemeClr val="tx2"/>
                </a:solidFill>
              </a:defRPr>
            </a:lvl1pPr>
            <a:lvl2pPr eaLnBrk="1" latinLnBrk="0" hangingPunct="1">
              <a:buNone/>
              <a:defRPr kumimoji="0" lang="es-ES" sz="1800">
                <a:solidFill>
                  <a:schemeClr val="tx1">
                    <a:tint val="75000"/>
                  </a:schemeClr>
                </a:solidFill>
              </a:defRPr>
            </a:lvl2pPr>
            <a:lvl3pPr eaLnBrk="1" latinLnBrk="0" hangingPunct="1">
              <a:buNone/>
              <a:defRPr kumimoji="0" lang="es-ES" sz="1600">
                <a:solidFill>
                  <a:schemeClr val="tx1">
                    <a:tint val="75000"/>
                  </a:schemeClr>
                </a:solidFill>
              </a:defRPr>
            </a:lvl3pPr>
            <a:lvl4pPr eaLnBrk="1" latinLnBrk="0" hangingPunct="1">
              <a:buNone/>
              <a:defRPr kumimoji="0" lang="es-ES" sz="1400">
                <a:solidFill>
                  <a:schemeClr val="tx1">
                    <a:tint val="75000"/>
                  </a:schemeClr>
                </a:solidFill>
              </a:defRPr>
            </a:lvl4pPr>
            <a:lvl5pPr eaLnBrk="1" latinLnBrk="0" hangingPunct="1">
              <a:buNone/>
              <a:defRPr kumimoji="0" lang="es-ES" sz="1400">
                <a:solidFill>
                  <a:schemeClr val="tx1">
                    <a:tint val="75000"/>
                  </a:schemeClr>
                </a:solidFill>
              </a:defRPr>
            </a:lvl5pPr>
            <a:extLst/>
          </a:lstStyle>
          <a:p>
            <a:pPr lvl="0"/>
            <a:endParaRPr/>
          </a:p>
        </p:txBody>
      </p:sp>
      <p:sp>
        <p:nvSpPr>
          <p:cNvPr id="2" name="Title 1"/>
          <p:cNvSpPr>
            <a:spLocks noGrp="1"/>
          </p:cNvSpPr>
          <p:nvPr>
            <p:ph type="title"/>
          </p:nvPr>
        </p:nvSpPr>
        <p:spPr>
          <a:xfrm>
            <a:off x="1371600" y="1200150"/>
            <a:ext cx="7620000" cy="742950"/>
          </a:xfrm>
        </p:spPr>
        <p:txBody>
          <a:bodyPr/>
          <a:lstStyle>
            <a:lvl1pPr algn="l" eaLnBrk="1" latinLnBrk="0" hangingPunct="1">
              <a:buNone/>
              <a:defRPr kumimoji="0" lang="es-ES" sz="4400" b="0" cap="none">
                <a:solidFill>
                  <a:srgbClr val="FFFFFF"/>
                </a:solidFill>
              </a:defRPr>
            </a:lvl1pPr>
            <a:extLst/>
          </a:lstStyle>
          <a:p>
            <a:r>
              <a:rPr lang="en-US"/>
              <a:t>Click to edit Master title style</a:t>
            </a:r>
            <a:endParaRPr lang="es-ES"/>
          </a:p>
        </p:txBody>
      </p:sp>
      <p:sp>
        <p:nvSpPr>
          <p:cNvPr id="7" name="Date Placeholder 11">
            <a:extLst>
              <a:ext uri="{FF2B5EF4-FFF2-40B4-BE49-F238E27FC236}">
                <a16:creationId xmlns:a16="http://schemas.microsoft.com/office/drawing/2014/main" id="{662FCD78-9EFD-97D3-B1F7-0B990D1F72EC}"/>
              </a:ext>
            </a:extLst>
          </p:cNvPr>
          <p:cNvSpPr>
            <a:spLocks noGrp="1"/>
          </p:cNvSpPr>
          <p:nvPr>
            <p:ph type="dt" sz="half" idx="10"/>
          </p:nvPr>
        </p:nvSpPr>
        <p:spPr/>
        <p:txBody>
          <a:bodyPr/>
          <a:lstStyle>
            <a:lvl1pPr>
              <a:defRPr/>
            </a:lvl1pPr>
            <a:extLst/>
          </a:lstStyle>
          <a:p>
            <a:pPr>
              <a:defRPr/>
            </a:pPr>
            <a:fld id="{A4659C32-7B1F-4609-AD6B-BC968A0AC0DE}" type="datetime1">
              <a:rPr/>
              <a:pPr>
                <a:defRPr/>
              </a:pPr>
              <a:t>04/09/2025</a:t>
            </a:fld>
            <a:endParaRPr/>
          </a:p>
        </p:txBody>
      </p:sp>
      <p:sp>
        <p:nvSpPr>
          <p:cNvPr id="8" name="Slide Number Placeholder 12">
            <a:extLst>
              <a:ext uri="{FF2B5EF4-FFF2-40B4-BE49-F238E27FC236}">
                <a16:creationId xmlns:a16="http://schemas.microsoft.com/office/drawing/2014/main" id="{8AAB37C1-DC69-9B2B-B674-B3828609B141}"/>
              </a:ext>
            </a:extLst>
          </p:cNvPr>
          <p:cNvSpPr>
            <a:spLocks noGrp="1"/>
          </p:cNvSpPr>
          <p:nvPr>
            <p:ph type="sldNum" sz="quarter" idx="11"/>
          </p:nvPr>
        </p:nvSpPr>
        <p:spPr>
          <a:xfrm>
            <a:off x="0" y="1314450"/>
            <a:ext cx="1295400" cy="527050"/>
          </a:xfrm>
        </p:spPr>
        <p:txBody>
          <a:bodyPr>
            <a:noAutofit/>
          </a:bodyPr>
          <a:lstStyle>
            <a:lvl1pPr>
              <a:defRPr sz="2400" smtClean="0"/>
            </a:lvl1pPr>
          </a:lstStyle>
          <a:p>
            <a:pPr>
              <a:defRPr/>
            </a:pPr>
            <a:fld id="{03865395-70CE-4411-98E4-F45B061C5A9B}" type="slidenum">
              <a:rPr lang="es-ES" altLang="es-MX"/>
              <a:pPr>
                <a:defRPr/>
              </a:pPr>
              <a:t>‹Nº›</a:t>
            </a:fld>
            <a:endParaRPr lang="es-ES" altLang="es-MX"/>
          </a:p>
        </p:txBody>
      </p:sp>
      <p:sp>
        <p:nvSpPr>
          <p:cNvPr id="9" name="Footer Placeholder 13">
            <a:extLst>
              <a:ext uri="{FF2B5EF4-FFF2-40B4-BE49-F238E27FC236}">
                <a16:creationId xmlns:a16="http://schemas.microsoft.com/office/drawing/2014/main" id="{DCEDE94E-E8B6-D070-7D65-4FF1A038ED6F}"/>
              </a:ext>
            </a:extLst>
          </p:cNvPr>
          <p:cNvSpPr>
            <a:spLocks noGrp="1"/>
          </p:cNvSpPr>
          <p:nvPr>
            <p:ph type="ftr" sz="quarter" idx="12"/>
          </p:nvPr>
        </p:nvSpPr>
        <p:spPr/>
        <p:txBody>
          <a:bodyPr/>
          <a:lstStyle>
            <a:lvl1pPr>
              <a:defRPr/>
            </a:lvl1pPr>
            <a:extLst/>
          </a:lstStyle>
          <a:p>
            <a:pPr>
              <a:defRPr/>
            </a:pPr>
            <a:endParaRPr/>
          </a:p>
        </p:txBody>
      </p:sp>
    </p:spTree>
    <p:extLst>
      <p:ext uri="{BB962C8B-B14F-4D97-AF65-F5344CB8AC3E}">
        <p14:creationId xmlns:p14="http://schemas.microsoft.com/office/powerpoint/2010/main" val="338741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sp>
        <p:nvSpPr>
          <p:cNvPr id="9" name="Content Placeholder 8"/>
          <p:cNvSpPr>
            <a:spLocks noGrp="1"/>
          </p:cNvSpPr>
          <p:nvPr>
            <p:ph sz="quarter" idx="13"/>
          </p:nvPr>
        </p:nvSpPr>
        <p:spPr>
          <a:xfrm>
            <a:off x="609600" y="1352551"/>
            <a:ext cx="3886200" cy="3268624"/>
          </a:xfrm>
        </p:spPr>
        <p:txBody>
          <a:bodyPr/>
          <a:lstStyle/>
          <a:p>
            <a:pPr lvl="0"/>
            <a:endParaRPr/>
          </a:p>
          <a:p>
            <a:pPr lvl="1"/>
            <a:endParaRPr/>
          </a:p>
          <a:p>
            <a:pPr lvl="2"/>
            <a:endParaRPr/>
          </a:p>
          <a:p>
            <a:pPr lvl="3"/>
            <a:endParaRPr/>
          </a:p>
          <a:p>
            <a:pPr lvl="4"/>
            <a:endParaRPr/>
          </a:p>
        </p:txBody>
      </p:sp>
      <p:sp>
        <p:nvSpPr>
          <p:cNvPr id="11" name="Content Placeholder 10"/>
          <p:cNvSpPr>
            <a:spLocks noGrp="1"/>
          </p:cNvSpPr>
          <p:nvPr>
            <p:ph sz="quarter" idx="14"/>
          </p:nvPr>
        </p:nvSpPr>
        <p:spPr>
          <a:xfrm>
            <a:off x="4844901" y="1352549"/>
            <a:ext cx="3886200" cy="3268625"/>
          </a:xfrm>
        </p:spPr>
        <p:txBody>
          <a:bodyPr/>
          <a:lstStyle/>
          <a:p>
            <a:pPr lvl="0"/>
            <a:endParaRPr/>
          </a:p>
          <a:p>
            <a:pPr lvl="1"/>
            <a:endParaRPr/>
          </a:p>
          <a:p>
            <a:pPr lvl="2"/>
            <a:endParaRPr/>
          </a:p>
          <a:p>
            <a:pPr lvl="3"/>
            <a:endParaRPr/>
          </a:p>
          <a:p>
            <a:pPr lvl="4"/>
            <a:endParaRPr/>
          </a:p>
        </p:txBody>
      </p:sp>
      <p:sp>
        <p:nvSpPr>
          <p:cNvPr id="3" name="Date Placeholder 7">
            <a:extLst>
              <a:ext uri="{FF2B5EF4-FFF2-40B4-BE49-F238E27FC236}">
                <a16:creationId xmlns:a16="http://schemas.microsoft.com/office/drawing/2014/main" id="{55AAA9EE-DE4A-4C6C-689A-92EC99A6B9BF}"/>
              </a:ext>
            </a:extLst>
          </p:cNvPr>
          <p:cNvSpPr>
            <a:spLocks noGrp="1"/>
          </p:cNvSpPr>
          <p:nvPr>
            <p:ph type="dt" sz="half" idx="15"/>
          </p:nvPr>
        </p:nvSpPr>
        <p:spPr/>
        <p:txBody>
          <a:bodyPr rtlCol="0"/>
          <a:lstStyle>
            <a:lvl1pPr>
              <a:defRPr/>
            </a:lvl1pPr>
            <a:extLst/>
          </a:lstStyle>
          <a:p>
            <a:pPr>
              <a:defRPr/>
            </a:pPr>
            <a:fld id="{1CA83573-DD4D-4632-966B-6D21EAFA0060}" type="datetime1">
              <a:rPr/>
              <a:pPr>
                <a:defRPr/>
              </a:pPr>
              <a:t>04/09/2025</a:t>
            </a:fld>
            <a:endParaRPr/>
          </a:p>
        </p:txBody>
      </p:sp>
      <p:sp>
        <p:nvSpPr>
          <p:cNvPr id="4" name="Slide Number Placeholder 9">
            <a:extLst>
              <a:ext uri="{FF2B5EF4-FFF2-40B4-BE49-F238E27FC236}">
                <a16:creationId xmlns:a16="http://schemas.microsoft.com/office/drawing/2014/main" id="{1DA337BC-9D5D-CC76-7984-C5165138C58E}"/>
              </a:ext>
            </a:extLst>
          </p:cNvPr>
          <p:cNvSpPr>
            <a:spLocks noGrp="1"/>
          </p:cNvSpPr>
          <p:nvPr>
            <p:ph type="sldNum" sz="quarter" idx="16"/>
          </p:nvPr>
        </p:nvSpPr>
        <p:spPr/>
        <p:txBody>
          <a:bodyPr/>
          <a:lstStyle>
            <a:lvl1pPr>
              <a:defRPr smtClean="0"/>
            </a:lvl1pPr>
          </a:lstStyle>
          <a:p>
            <a:pPr>
              <a:defRPr/>
            </a:pPr>
            <a:fld id="{906E5FFA-E423-436D-BF5F-3CDC3FDFBA0C}" type="slidenum">
              <a:rPr lang="es-ES" altLang="es-MX"/>
              <a:pPr>
                <a:defRPr/>
              </a:pPr>
              <a:t>‹Nº›</a:t>
            </a:fld>
            <a:endParaRPr lang="es-ES" altLang="es-MX"/>
          </a:p>
        </p:txBody>
      </p:sp>
      <p:sp>
        <p:nvSpPr>
          <p:cNvPr id="5" name="Footer Placeholder 11">
            <a:extLst>
              <a:ext uri="{FF2B5EF4-FFF2-40B4-BE49-F238E27FC236}">
                <a16:creationId xmlns:a16="http://schemas.microsoft.com/office/drawing/2014/main" id="{A816702D-72BD-841F-C700-20FDB1958EE4}"/>
              </a:ext>
            </a:extLst>
          </p:cNvPr>
          <p:cNvSpPr>
            <a:spLocks noGrp="1"/>
          </p:cNvSpPr>
          <p:nvPr>
            <p:ph type="ftr" sz="quarter" idx="17"/>
          </p:nvPr>
        </p:nvSpPr>
        <p:spPr/>
        <p:txBody>
          <a:bodyPr rtlCol="0"/>
          <a:lstStyle>
            <a:lvl1pPr>
              <a:defRPr/>
            </a:lvl1pPr>
            <a:extLst/>
          </a:lstStyle>
          <a:p>
            <a:pPr>
              <a:defRPr/>
            </a:pPr>
            <a:endParaRPr/>
          </a:p>
        </p:txBody>
      </p:sp>
    </p:spTree>
    <p:extLst>
      <p:ext uri="{BB962C8B-B14F-4D97-AF65-F5344CB8AC3E}">
        <p14:creationId xmlns:p14="http://schemas.microsoft.com/office/powerpoint/2010/main" val="2822756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lstStyle>
            <a:lvl1pPr eaLnBrk="1" latinLnBrk="0" hangingPunct="1">
              <a:defRPr kumimoji="0" lang="es-ES"/>
            </a:lvl1pPr>
            <a:extLst/>
          </a:lstStyle>
          <a:p>
            <a:endParaRPr/>
          </a:p>
        </p:txBody>
      </p:sp>
      <p:sp>
        <p:nvSpPr>
          <p:cNvPr id="11" name="Content Placeholder 10"/>
          <p:cNvSpPr>
            <a:spLocks noGrp="1"/>
          </p:cNvSpPr>
          <p:nvPr>
            <p:ph sz="quarter" idx="13"/>
          </p:nvPr>
        </p:nvSpPr>
        <p:spPr>
          <a:xfrm>
            <a:off x="609600" y="1919818"/>
            <a:ext cx="3886200" cy="2628900"/>
          </a:xfrm>
        </p:spPr>
        <p:txBody>
          <a:bodyPr/>
          <a:lstStyle/>
          <a:p>
            <a:pPr lvl="0"/>
            <a:endParaRPr/>
          </a:p>
          <a:p>
            <a:pPr lvl="1"/>
            <a:endParaRPr/>
          </a:p>
          <a:p>
            <a:pPr lvl="2"/>
            <a:endParaRPr/>
          </a:p>
          <a:p>
            <a:pPr lvl="3"/>
            <a:endParaRPr/>
          </a:p>
          <a:p>
            <a:pPr lvl="4"/>
            <a:endParaRPr/>
          </a:p>
        </p:txBody>
      </p:sp>
      <p:sp>
        <p:nvSpPr>
          <p:cNvPr id="13" name="Content Placeholder 12"/>
          <p:cNvSpPr>
            <a:spLocks noGrp="1"/>
          </p:cNvSpPr>
          <p:nvPr>
            <p:ph sz="quarter" idx="14"/>
          </p:nvPr>
        </p:nvSpPr>
        <p:spPr>
          <a:xfrm>
            <a:off x="4800600" y="1919818"/>
            <a:ext cx="3886200" cy="2628900"/>
          </a:xfrm>
        </p:spPr>
        <p:txBody>
          <a:bodyPr/>
          <a:lstStyle/>
          <a:p>
            <a:pPr lvl="0"/>
            <a:endParaRPr/>
          </a:p>
          <a:p>
            <a:pPr lvl="1"/>
            <a:endParaRPr/>
          </a:p>
          <a:p>
            <a:pPr lvl="2"/>
            <a:endParaRPr/>
          </a:p>
          <a:p>
            <a:pPr lvl="3"/>
            <a:endParaRPr/>
          </a:p>
          <a:p>
            <a:pPr lvl="4"/>
            <a:endParaRPr/>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eaLnBrk="1" latinLnBrk="0" hangingPunct="1">
              <a:buFontTx/>
              <a:buNone/>
              <a:defRPr kumimoji="0" lang="es-ES" sz="2000" b="1">
                <a:solidFill>
                  <a:srgbClr val="FFFFFF"/>
                </a:solidFill>
              </a:defRPr>
            </a:lvl1pPr>
            <a:extLst/>
          </a:lstStyle>
          <a:p>
            <a:pPr lvl="0"/>
            <a:endParaRP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eaLnBrk="1" latinLnBrk="0" hangingPunct="1">
              <a:buFontTx/>
              <a:buNone/>
              <a:defRPr kumimoji="0" lang="es-ES" sz="2000" b="1">
                <a:solidFill>
                  <a:srgbClr val="FFFFFF"/>
                </a:solidFill>
              </a:defRPr>
            </a:lvl1pPr>
            <a:extLst/>
          </a:lstStyle>
          <a:p>
            <a:pPr lvl="0"/>
            <a:endParaRPr/>
          </a:p>
        </p:txBody>
      </p:sp>
      <p:sp>
        <p:nvSpPr>
          <p:cNvPr id="3" name="Date Placeholder 9">
            <a:extLst>
              <a:ext uri="{FF2B5EF4-FFF2-40B4-BE49-F238E27FC236}">
                <a16:creationId xmlns:a16="http://schemas.microsoft.com/office/drawing/2014/main" id="{D84DC55B-6991-D8DC-6965-F7FF962AC5D0}"/>
              </a:ext>
            </a:extLst>
          </p:cNvPr>
          <p:cNvSpPr>
            <a:spLocks noGrp="1"/>
          </p:cNvSpPr>
          <p:nvPr>
            <p:ph type="dt" sz="half" idx="20"/>
          </p:nvPr>
        </p:nvSpPr>
        <p:spPr/>
        <p:txBody>
          <a:bodyPr rtlCol="0"/>
          <a:lstStyle>
            <a:lvl1pPr>
              <a:defRPr/>
            </a:lvl1pPr>
            <a:extLst/>
          </a:lstStyle>
          <a:p>
            <a:pPr>
              <a:defRPr/>
            </a:pPr>
            <a:fld id="{21F24E0E-1CD8-4245-AF08-EA3405E71AEA}" type="datetime1">
              <a:rPr/>
              <a:pPr>
                <a:defRPr/>
              </a:pPr>
              <a:t>04/09/2025</a:t>
            </a:fld>
            <a:endParaRPr/>
          </a:p>
        </p:txBody>
      </p:sp>
      <p:sp>
        <p:nvSpPr>
          <p:cNvPr id="4" name="Slide Number Placeholder 11">
            <a:extLst>
              <a:ext uri="{FF2B5EF4-FFF2-40B4-BE49-F238E27FC236}">
                <a16:creationId xmlns:a16="http://schemas.microsoft.com/office/drawing/2014/main" id="{385150D0-BCA8-4E90-ED01-F081DC74AA40}"/>
              </a:ext>
            </a:extLst>
          </p:cNvPr>
          <p:cNvSpPr>
            <a:spLocks noGrp="1"/>
          </p:cNvSpPr>
          <p:nvPr>
            <p:ph type="sldNum" sz="quarter" idx="21"/>
          </p:nvPr>
        </p:nvSpPr>
        <p:spPr/>
        <p:txBody>
          <a:bodyPr/>
          <a:lstStyle>
            <a:lvl1pPr>
              <a:defRPr smtClean="0"/>
            </a:lvl1pPr>
          </a:lstStyle>
          <a:p>
            <a:pPr>
              <a:defRPr/>
            </a:pPr>
            <a:fld id="{3BB48894-C338-4830-9A7B-F9083B0825D0}" type="slidenum">
              <a:rPr lang="es-ES" altLang="es-MX"/>
              <a:pPr>
                <a:defRPr/>
              </a:pPr>
              <a:t>‹Nº›</a:t>
            </a:fld>
            <a:endParaRPr lang="es-ES" altLang="es-MX"/>
          </a:p>
        </p:txBody>
      </p:sp>
      <p:sp>
        <p:nvSpPr>
          <p:cNvPr id="5" name="Footer Placeholder 13">
            <a:extLst>
              <a:ext uri="{FF2B5EF4-FFF2-40B4-BE49-F238E27FC236}">
                <a16:creationId xmlns:a16="http://schemas.microsoft.com/office/drawing/2014/main" id="{24674231-11C2-F77F-42AD-04702A0EEF30}"/>
              </a:ext>
            </a:extLst>
          </p:cNvPr>
          <p:cNvSpPr>
            <a:spLocks noGrp="1"/>
          </p:cNvSpPr>
          <p:nvPr>
            <p:ph type="ftr" sz="quarter" idx="22"/>
          </p:nvPr>
        </p:nvSpPr>
        <p:spPr/>
        <p:txBody>
          <a:bodyPr rtlCol="0"/>
          <a:lstStyle>
            <a:lvl1pPr>
              <a:defRPr/>
            </a:lvl1pPr>
            <a:extLst/>
          </a:lstStyle>
          <a:p>
            <a:pPr>
              <a:defRPr/>
            </a:pPr>
            <a:endParaRPr/>
          </a:p>
        </p:txBody>
      </p:sp>
    </p:spTree>
    <p:extLst>
      <p:ext uri="{BB962C8B-B14F-4D97-AF65-F5344CB8AC3E}">
        <p14:creationId xmlns:p14="http://schemas.microsoft.com/office/powerpoint/2010/main" val="1871750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sp>
        <p:nvSpPr>
          <p:cNvPr id="3" name="Date Placeholder 13">
            <a:extLst>
              <a:ext uri="{FF2B5EF4-FFF2-40B4-BE49-F238E27FC236}">
                <a16:creationId xmlns:a16="http://schemas.microsoft.com/office/drawing/2014/main" id="{B3A22138-8911-34CB-5DC6-CB3307B75009}"/>
              </a:ext>
            </a:extLst>
          </p:cNvPr>
          <p:cNvSpPr>
            <a:spLocks noGrp="1"/>
          </p:cNvSpPr>
          <p:nvPr>
            <p:ph type="dt" sz="half" idx="10"/>
          </p:nvPr>
        </p:nvSpPr>
        <p:spPr/>
        <p:txBody>
          <a:bodyPr/>
          <a:lstStyle>
            <a:lvl1pPr>
              <a:defRPr/>
            </a:lvl1pPr>
          </a:lstStyle>
          <a:p>
            <a:pPr>
              <a:defRPr/>
            </a:pPr>
            <a:fld id="{805AC25C-2F8B-4E1F-B562-F7FD3C2FE382}" type="datetime1">
              <a:rPr/>
              <a:pPr>
                <a:defRPr/>
              </a:pPr>
              <a:t>04/09/2025</a:t>
            </a:fld>
            <a:endParaRPr/>
          </a:p>
        </p:txBody>
      </p:sp>
      <p:sp>
        <p:nvSpPr>
          <p:cNvPr id="4" name="Footer Placeholder 2">
            <a:extLst>
              <a:ext uri="{FF2B5EF4-FFF2-40B4-BE49-F238E27FC236}">
                <a16:creationId xmlns:a16="http://schemas.microsoft.com/office/drawing/2014/main" id="{24CD1C4C-2DE2-5627-5E38-BB0E764223D7}"/>
              </a:ext>
            </a:extLst>
          </p:cNvPr>
          <p:cNvSpPr>
            <a:spLocks noGrp="1"/>
          </p:cNvSpPr>
          <p:nvPr>
            <p:ph type="ftr" sz="quarter" idx="11"/>
          </p:nvPr>
        </p:nvSpPr>
        <p:spPr/>
        <p:txBody>
          <a:bodyPr/>
          <a:lstStyle>
            <a:lvl1pPr>
              <a:defRPr/>
            </a:lvl1pPr>
          </a:lstStyle>
          <a:p>
            <a:pPr>
              <a:defRPr/>
            </a:pPr>
            <a:endParaRPr/>
          </a:p>
        </p:txBody>
      </p:sp>
      <p:sp>
        <p:nvSpPr>
          <p:cNvPr id="5" name="Slide Number Placeholder 22">
            <a:extLst>
              <a:ext uri="{FF2B5EF4-FFF2-40B4-BE49-F238E27FC236}">
                <a16:creationId xmlns:a16="http://schemas.microsoft.com/office/drawing/2014/main" id="{AC79507E-D8D5-BB1A-1A72-834C749DB4E0}"/>
              </a:ext>
            </a:extLst>
          </p:cNvPr>
          <p:cNvSpPr>
            <a:spLocks noGrp="1"/>
          </p:cNvSpPr>
          <p:nvPr>
            <p:ph type="sldNum" sz="quarter" idx="12"/>
          </p:nvPr>
        </p:nvSpPr>
        <p:spPr/>
        <p:txBody>
          <a:bodyPr/>
          <a:lstStyle>
            <a:lvl1pPr>
              <a:defRPr/>
            </a:lvl1pPr>
          </a:lstStyle>
          <a:p>
            <a:pPr>
              <a:defRPr/>
            </a:pPr>
            <a:fld id="{FEC5439A-271C-4631-85CE-CAD27A8B4E81}" type="slidenum">
              <a:rPr lang="es-ES" altLang="es-MX"/>
              <a:pPr>
                <a:defRPr/>
              </a:pPr>
              <a:t>‹Nº›</a:t>
            </a:fld>
            <a:endParaRPr lang="es-ES" altLang="es-MX"/>
          </a:p>
        </p:txBody>
      </p:sp>
    </p:spTree>
    <p:extLst>
      <p:ext uri="{BB962C8B-B14F-4D97-AF65-F5344CB8AC3E}">
        <p14:creationId xmlns:p14="http://schemas.microsoft.com/office/powerpoint/2010/main" val="379846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lstStyle>
            <a:lvl1pPr algn="l" eaLnBrk="1" latinLnBrk="0" hangingPunct="1">
              <a:buNone/>
              <a:defRPr kumimoji="0" lang="es-ES" sz="4200" b="0"/>
            </a:lvl1pPr>
            <a:extLst/>
          </a:lstStyle>
          <a:p>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eaLnBrk="1" latinLnBrk="0" hangingPunct="1">
              <a:spcAft>
                <a:spcPts val="1000"/>
              </a:spcAft>
              <a:buNone/>
              <a:defRPr kumimoji="0" lang="es-ES" sz="1800"/>
            </a:lvl1pPr>
            <a:lvl2pPr eaLnBrk="1" latinLnBrk="0" hangingPunct="1">
              <a:buNone/>
              <a:defRPr kumimoji="0" lang="es-ES" sz="1200"/>
            </a:lvl2pPr>
            <a:lvl3pPr eaLnBrk="1" latinLnBrk="0" hangingPunct="1">
              <a:buNone/>
              <a:defRPr kumimoji="0" lang="es-ES" sz="1000"/>
            </a:lvl3pPr>
            <a:lvl4pPr eaLnBrk="1" latinLnBrk="0" hangingPunct="1">
              <a:buNone/>
              <a:defRPr kumimoji="0" lang="es-ES" sz="900"/>
            </a:lvl4pPr>
            <a:lvl5pPr eaLnBrk="1" latinLnBrk="0" hangingPunct="1">
              <a:buNone/>
              <a:defRPr kumimoji="0" lang="es-ES" sz="900"/>
            </a:lvl5pPr>
            <a:extLst/>
          </a:lstStyle>
          <a:p>
            <a:pPr lvl="0"/>
            <a:endParaRPr/>
          </a:p>
        </p:txBody>
      </p:sp>
      <p:sp>
        <p:nvSpPr>
          <p:cNvPr id="9" name="Content Placeholder 8"/>
          <p:cNvSpPr>
            <a:spLocks noGrp="1"/>
          </p:cNvSpPr>
          <p:nvPr>
            <p:ph sz="quarter" idx="13"/>
          </p:nvPr>
        </p:nvSpPr>
        <p:spPr>
          <a:xfrm>
            <a:off x="2362200" y="1428750"/>
            <a:ext cx="6400800" cy="3200400"/>
          </a:xfrm>
        </p:spPr>
        <p:txBody>
          <a:bodyPr/>
          <a:lstStyle/>
          <a:p>
            <a:pPr lvl="0"/>
            <a:endParaRPr/>
          </a:p>
          <a:p>
            <a:pPr lvl="1"/>
            <a:endParaRPr/>
          </a:p>
          <a:p>
            <a:pPr lvl="2"/>
            <a:endParaRPr/>
          </a:p>
          <a:p>
            <a:pPr lvl="3"/>
            <a:endParaRPr/>
          </a:p>
          <a:p>
            <a:pPr lvl="4"/>
            <a:endParaRPr/>
          </a:p>
        </p:txBody>
      </p:sp>
      <p:sp>
        <p:nvSpPr>
          <p:cNvPr id="4" name="Date Placeholder 13">
            <a:extLst>
              <a:ext uri="{FF2B5EF4-FFF2-40B4-BE49-F238E27FC236}">
                <a16:creationId xmlns:a16="http://schemas.microsoft.com/office/drawing/2014/main" id="{591FFB57-67EF-D554-C92C-2930F9908B3A}"/>
              </a:ext>
            </a:extLst>
          </p:cNvPr>
          <p:cNvSpPr>
            <a:spLocks noGrp="1"/>
          </p:cNvSpPr>
          <p:nvPr>
            <p:ph type="dt" sz="half" idx="14"/>
          </p:nvPr>
        </p:nvSpPr>
        <p:spPr/>
        <p:txBody>
          <a:bodyPr/>
          <a:lstStyle>
            <a:lvl1pPr>
              <a:defRPr/>
            </a:lvl1pPr>
          </a:lstStyle>
          <a:p>
            <a:pPr>
              <a:defRPr/>
            </a:pPr>
            <a:fld id="{4DB66703-38BB-4A88-8058-72048C6B6DFC}" type="datetime1">
              <a:rPr/>
              <a:pPr>
                <a:defRPr/>
              </a:pPr>
              <a:t>04/09/2025</a:t>
            </a:fld>
            <a:endParaRPr/>
          </a:p>
        </p:txBody>
      </p:sp>
      <p:sp>
        <p:nvSpPr>
          <p:cNvPr id="5" name="Footer Placeholder 2">
            <a:extLst>
              <a:ext uri="{FF2B5EF4-FFF2-40B4-BE49-F238E27FC236}">
                <a16:creationId xmlns:a16="http://schemas.microsoft.com/office/drawing/2014/main" id="{AFBC554C-C788-C368-73A1-91896DB0BA49}"/>
              </a:ext>
            </a:extLst>
          </p:cNvPr>
          <p:cNvSpPr>
            <a:spLocks noGrp="1"/>
          </p:cNvSpPr>
          <p:nvPr>
            <p:ph type="ftr" sz="quarter" idx="15"/>
          </p:nvPr>
        </p:nvSpPr>
        <p:spPr/>
        <p:txBody>
          <a:bodyPr/>
          <a:lstStyle>
            <a:lvl1pPr>
              <a:defRPr/>
            </a:lvl1pPr>
          </a:lstStyle>
          <a:p>
            <a:pPr>
              <a:defRPr/>
            </a:pPr>
            <a:endParaRPr/>
          </a:p>
        </p:txBody>
      </p:sp>
      <p:sp>
        <p:nvSpPr>
          <p:cNvPr id="6" name="Slide Number Placeholder 22">
            <a:extLst>
              <a:ext uri="{FF2B5EF4-FFF2-40B4-BE49-F238E27FC236}">
                <a16:creationId xmlns:a16="http://schemas.microsoft.com/office/drawing/2014/main" id="{77D0BBA3-2FD6-E1E3-8A12-2CCF4A3E2862}"/>
              </a:ext>
            </a:extLst>
          </p:cNvPr>
          <p:cNvSpPr>
            <a:spLocks noGrp="1"/>
          </p:cNvSpPr>
          <p:nvPr>
            <p:ph type="sldNum" sz="quarter" idx="16"/>
          </p:nvPr>
        </p:nvSpPr>
        <p:spPr/>
        <p:txBody>
          <a:bodyPr/>
          <a:lstStyle>
            <a:lvl1pPr>
              <a:defRPr/>
            </a:lvl1pPr>
          </a:lstStyle>
          <a:p>
            <a:pPr>
              <a:defRPr/>
            </a:pPr>
            <a:fld id="{072DA501-5D82-42D4-BE98-0A8F3C559D01}" type="slidenum">
              <a:rPr lang="es-ES" altLang="es-MX"/>
              <a:pPr>
                <a:defRPr/>
              </a:pPr>
              <a:t>‹Nº›</a:t>
            </a:fld>
            <a:endParaRPr lang="es-ES" altLang="es-MX"/>
          </a:p>
        </p:txBody>
      </p:sp>
    </p:spTree>
    <p:extLst>
      <p:ext uri="{BB962C8B-B14F-4D97-AF65-F5344CB8AC3E}">
        <p14:creationId xmlns:p14="http://schemas.microsoft.com/office/powerpoint/2010/main" val="449603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184590D-3E91-9CDE-4FC8-664C24BB01F9}"/>
              </a:ext>
            </a:extLst>
          </p:cNvPr>
          <p:cNvSpPr/>
          <p:nvPr/>
        </p:nvSpPr>
        <p:spPr>
          <a:xfrm>
            <a:off x="-9525" y="3429000"/>
            <a:ext cx="9144000" cy="66516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6" name="Rectangle 8">
            <a:extLst>
              <a:ext uri="{FF2B5EF4-FFF2-40B4-BE49-F238E27FC236}">
                <a16:creationId xmlns:a16="http://schemas.microsoft.com/office/drawing/2014/main" id="{DF8E42EF-0AD3-32B4-5E69-365B772F89EE}"/>
              </a:ext>
            </a:extLst>
          </p:cNvPr>
          <p:cNvSpPr/>
          <p:nvPr/>
        </p:nvSpPr>
        <p:spPr>
          <a:xfrm>
            <a:off x="-9525" y="3497263"/>
            <a:ext cx="1463675" cy="5349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7" name="Rectangle 9">
            <a:extLst>
              <a:ext uri="{FF2B5EF4-FFF2-40B4-BE49-F238E27FC236}">
                <a16:creationId xmlns:a16="http://schemas.microsoft.com/office/drawing/2014/main" id="{6EF52C58-20EC-E777-B871-7CE451B4B012}"/>
              </a:ext>
            </a:extLst>
          </p:cNvPr>
          <p:cNvSpPr/>
          <p:nvPr/>
        </p:nvSpPr>
        <p:spPr>
          <a:xfrm>
            <a:off x="1544638" y="3490913"/>
            <a:ext cx="7589837" cy="53498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8" name="Rectangle 10">
            <a:extLst>
              <a:ext uri="{FF2B5EF4-FFF2-40B4-BE49-F238E27FC236}">
                <a16:creationId xmlns:a16="http://schemas.microsoft.com/office/drawing/2014/main" id="{01120059-E0DD-0E6B-6BD1-BC27C96F00FE}"/>
              </a:ext>
            </a:extLst>
          </p:cNvPr>
          <p:cNvSpPr/>
          <p:nvPr/>
        </p:nvSpPr>
        <p:spPr>
          <a:xfrm>
            <a:off x="1447800" y="0"/>
            <a:ext cx="100013" cy="51498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normAutofit/>
          </a:bodyPr>
          <a:lstStyle>
            <a:lvl1pPr eaLnBrk="1" latinLnBrk="0" hangingPunct="1">
              <a:buNone/>
              <a:defRPr kumimoji="0" lang="es-ES" sz="3200"/>
            </a:lvl1pPr>
            <a:extLst/>
          </a:lstStyle>
          <a:p>
            <a:pPr lvl="0"/>
            <a:endParaRPr lang="es-ES" noProof="0"/>
          </a:p>
        </p:txBody>
      </p:sp>
      <p:sp>
        <p:nvSpPr>
          <p:cNvPr id="4" name="Text Placeholder 3"/>
          <p:cNvSpPr>
            <a:spLocks noGrp="1"/>
          </p:cNvSpPr>
          <p:nvPr>
            <p:ph type="body" sz="half" idx="2"/>
          </p:nvPr>
        </p:nvSpPr>
        <p:spPr>
          <a:xfrm>
            <a:off x="1600200" y="4114800"/>
            <a:ext cx="7315200" cy="514350"/>
          </a:xfrm>
        </p:spPr>
        <p:txBody>
          <a:bodyPr/>
          <a:lstStyle>
            <a:lvl1pPr marL="0" indent="0" eaLnBrk="1" latinLnBrk="0" hangingPunct="1">
              <a:buFontTx/>
              <a:buNone/>
              <a:defRPr kumimoji="0" lang="es-ES" sz="1700"/>
            </a:lvl1pPr>
            <a:lvl2pPr eaLnBrk="1" latinLnBrk="0" hangingPunct="1">
              <a:buFontTx/>
              <a:buNone/>
              <a:defRPr kumimoji="0" lang="es-ES" sz="1200"/>
            </a:lvl2pPr>
            <a:lvl3pPr eaLnBrk="1" latinLnBrk="0" hangingPunct="1">
              <a:buFontTx/>
              <a:buNone/>
              <a:defRPr kumimoji="0" lang="es-ES" sz="1000"/>
            </a:lvl3pPr>
            <a:lvl4pPr eaLnBrk="1" latinLnBrk="0" hangingPunct="1">
              <a:buFontTx/>
              <a:buNone/>
              <a:defRPr kumimoji="0" lang="es-ES" sz="900"/>
            </a:lvl4pPr>
            <a:lvl5pPr eaLnBrk="1" latinLnBrk="0" hangingPunct="1">
              <a:buFontTx/>
              <a:buNone/>
              <a:defRPr kumimoji="0" lang="es-ES" sz="900"/>
            </a:lvl5pPr>
            <a:extLst/>
          </a:lstStyle>
          <a:p>
            <a:pPr lvl="0"/>
            <a:endParaRPr/>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es-ES" sz="2800" b="0">
                <a:solidFill>
                  <a:srgbClr val="FFFFFF"/>
                </a:solidFill>
              </a:defRPr>
            </a:lvl1pPr>
            <a:extLst/>
          </a:lstStyle>
          <a:p>
            <a:endParaRPr/>
          </a:p>
        </p:txBody>
      </p:sp>
      <p:sp>
        <p:nvSpPr>
          <p:cNvPr id="9" name="Date Placeholder 11">
            <a:extLst>
              <a:ext uri="{FF2B5EF4-FFF2-40B4-BE49-F238E27FC236}">
                <a16:creationId xmlns:a16="http://schemas.microsoft.com/office/drawing/2014/main" id="{674EB208-5024-4980-C051-39BA3D5EB5E2}"/>
              </a:ext>
            </a:extLst>
          </p:cNvPr>
          <p:cNvSpPr>
            <a:spLocks noGrp="1"/>
          </p:cNvSpPr>
          <p:nvPr>
            <p:ph type="dt" sz="half" idx="10"/>
          </p:nvPr>
        </p:nvSpPr>
        <p:spPr>
          <a:xfrm>
            <a:off x="6248400" y="4686300"/>
            <a:ext cx="2667000" cy="274638"/>
          </a:xfrm>
        </p:spPr>
        <p:txBody>
          <a:bodyPr rtlCol="0"/>
          <a:lstStyle>
            <a:lvl1pPr>
              <a:defRPr/>
            </a:lvl1pPr>
            <a:extLst/>
          </a:lstStyle>
          <a:p>
            <a:pPr>
              <a:defRPr/>
            </a:pPr>
            <a:fld id="{3E43F7BE-B1CD-4442-91C9-1B2499B18F65}" type="datetime1">
              <a:rPr/>
              <a:pPr>
                <a:defRPr/>
              </a:pPr>
              <a:t>04/09/2025</a:t>
            </a:fld>
            <a:endParaRPr/>
          </a:p>
        </p:txBody>
      </p:sp>
      <p:sp>
        <p:nvSpPr>
          <p:cNvPr id="10" name="Slide Number Placeholder 12">
            <a:extLst>
              <a:ext uri="{FF2B5EF4-FFF2-40B4-BE49-F238E27FC236}">
                <a16:creationId xmlns:a16="http://schemas.microsoft.com/office/drawing/2014/main" id="{186755A2-0114-66A2-1132-9FA962054E5D}"/>
              </a:ext>
            </a:extLst>
          </p:cNvPr>
          <p:cNvSpPr>
            <a:spLocks noGrp="1"/>
          </p:cNvSpPr>
          <p:nvPr>
            <p:ph type="sldNum" sz="quarter" idx="11"/>
          </p:nvPr>
        </p:nvSpPr>
        <p:spPr>
          <a:xfrm>
            <a:off x="0" y="3500438"/>
            <a:ext cx="1447800" cy="498475"/>
          </a:xfrm>
        </p:spPr>
        <p:txBody>
          <a:bodyPr/>
          <a:lstStyle>
            <a:lvl1pPr>
              <a:defRPr sz="2800" smtClean="0"/>
            </a:lvl1pPr>
          </a:lstStyle>
          <a:p>
            <a:pPr>
              <a:defRPr/>
            </a:pPr>
            <a:fld id="{CD6C70C8-202D-4002-8512-63B78AFB3FD5}" type="slidenum">
              <a:rPr lang="es-ES" altLang="es-MX"/>
              <a:pPr>
                <a:defRPr/>
              </a:pPr>
              <a:t>‹Nº›</a:t>
            </a:fld>
            <a:endParaRPr lang="es-ES" altLang="es-MX"/>
          </a:p>
        </p:txBody>
      </p:sp>
      <p:sp>
        <p:nvSpPr>
          <p:cNvPr id="11" name="Footer Placeholder 13">
            <a:extLst>
              <a:ext uri="{FF2B5EF4-FFF2-40B4-BE49-F238E27FC236}">
                <a16:creationId xmlns:a16="http://schemas.microsoft.com/office/drawing/2014/main" id="{BAF26834-7868-874C-1352-9194501790B3}"/>
              </a:ext>
            </a:extLst>
          </p:cNvPr>
          <p:cNvSpPr>
            <a:spLocks noGrp="1"/>
          </p:cNvSpPr>
          <p:nvPr>
            <p:ph type="ftr" sz="quarter" idx="12"/>
          </p:nvPr>
        </p:nvSpPr>
        <p:spPr>
          <a:xfrm>
            <a:off x="1600200" y="4686300"/>
            <a:ext cx="4572000" cy="273050"/>
          </a:xfrm>
        </p:spPr>
        <p:txBody>
          <a:bodyPr rtlCol="0"/>
          <a:lstStyle>
            <a:lvl1pPr>
              <a:defRPr/>
            </a:lvl1pPr>
            <a:extLst/>
          </a:lstStyle>
          <a:p>
            <a:pPr>
              <a:defRPr/>
            </a:pPr>
            <a:endParaRPr/>
          </a:p>
        </p:txBody>
      </p:sp>
    </p:spTree>
    <p:extLst>
      <p:ext uri="{BB962C8B-B14F-4D97-AF65-F5344CB8AC3E}">
        <p14:creationId xmlns:p14="http://schemas.microsoft.com/office/powerpoint/2010/main" val="36259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3">
            <a:extLst>
              <a:ext uri="{FF2B5EF4-FFF2-40B4-BE49-F238E27FC236}">
                <a16:creationId xmlns:a16="http://schemas.microsoft.com/office/drawing/2014/main" id="{23DF79E0-6634-677D-5EB1-352707A35B59}"/>
              </a:ext>
            </a:extLst>
          </p:cNvPr>
          <p:cNvSpPr>
            <a:spLocks noGrp="1"/>
          </p:cNvSpPr>
          <p:nvPr>
            <p:ph type="dt" sz="half" idx="10"/>
          </p:nvPr>
        </p:nvSpPr>
        <p:spPr/>
        <p:txBody>
          <a:bodyPr/>
          <a:lstStyle>
            <a:lvl1pPr>
              <a:defRPr/>
            </a:lvl1pPr>
          </a:lstStyle>
          <a:p>
            <a:pPr>
              <a:defRPr/>
            </a:pPr>
            <a:fld id="{244A2DB2-159F-4C76-AC45-4BACFC7E92E8}" type="datetime1">
              <a:rPr/>
              <a:pPr>
                <a:defRPr/>
              </a:pPr>
              <a:t>04/09/2025</a:t>
            </a:fld>
            <a:endParaRPr/>
          </a:p>
        </p:txBody>
      </p:sp>
      <p:sp>
        <p:nvSpPr>
          <p:cNvPr id="3" name="Footer Placeholder 2">
            <a:extLst>
              <a:ext uri="{FF2B5EF4-FFF2-40B4-BE49-F238E27FC236}">
                <a16:creationId xmlns:a16="http://schemas.microsoft.com/office/drawing/2014/main" id="{8B122009-7FE8-F399-11ED-D11E71887A4C}"/>
              </a:ext>
            </a:extLst>
          </p:cNvPr>
          <p:cNvSpPr>
            <a:spLocks noGrp="1"/>
          </p:cNvSpPr>
          <p:nvPr>
            <p:ph type="ftr" sz="quarter" idx="11"/>
          </p:nvPr>
        </p:nvSpPr>
        <p:spPr/>
        <p:txBody>
          <a:bodyPr/>
          <a:lstStyle>
            <a:lvl1pPr>
              <a:defRPr/>
            </a:lvl1pPr>
          </a:lstStyle>
          <a:p>
            <a:pPr>
              <a:defRPr/>
            </a:pPr>
            <a:endParaRPr/>
          </a:p>
        </p:txBody>
      </p:sp>
      <p:sp>
        <p:nvSpPr>
          <p:cNvPr id="4" name="Slide Number Placeholder 22">
            <a:extLst>
              <a:ext uri="{FF2B5EF4-FFF2-40B4-BE49-F238E27FC236}">
                <a16:creationId xmlns:a16="http://schemas.microsoft.com/office/drawing/2014/main" id="{418FB3FD-70FD-EB02-6F79-A97748E68FAA}"/>
              </a:ext>
            </a:extLst>
          </p:cNvPr>
          <p:cNvSpPr>
            <a:spLocks noGrp="1"/>
          </p:cNvSpPr>
          <p:nvPr>
            <p:ph type="sldNum" sz="quarter" idx="12"/>
          </p:nvPr>
        </p:nvSpPr>
        <p:spPr/>
        <p:txBody>
          <a:bodyPr/>
          <a:lstStyle>
            <a:lvl1pPr>
              <a:defRPr/>
            </a:lvl1pPr>
          </a:lstStyle>
          <a:p>
            <a:pPr>
              <a:defRPr/>
            </a:pPr>
            <a:fld id="{9EE4611C-4B19-449B-AAD1-E1C1568D5DF8}" type="slidenum">
              <a:rPr lang="es-ES" altLang="es-MX"/>
              <a:pPr>
                <a:defRPr/>
              </a:pPr>
              <a:t>‹Nº›</a:t>
            </a:fld>
            <a:endParaRPr lang="es-ES" altLang="es-MX"/>
          </a:p>
        </p:txBody>
      </p:sp>
    </p:spTree>
    <p:extLst>
      <p:ext uri="{BB962C8B-B14F-4D97-AF65-F5344CB8AC3E}">
        <p14:creationId xmlns:p14="http://schemas.microsoft.com/office/powerpoint/2010/main" val="3971397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12">
            <a:extLst>
              <a:ext uri="{FF2B5EF4-FFF2-40B4-BE49-F238E27FC236}">
                <a16:creationId xmlns:a16="http://schemas.microsoft.com/office/drawing/2014/main" id="{DA0FCC56-8562-4B85-D7F9-0B9F39AA03C5}"/>
              </a:ext>
            </a:extLst>
          </p:cNvPr>
          <p:cNvSpPr>
            <a:spLocks noGrp="1"/>
          </p:cNvSpPr>
          <p:nvPr>
            <p:ph type="body" idx="1"/>
          </p:nvPr>
        </p:nvSpPr>
        <p:spPr bwMode="auto">
          <a:xfrm>
            <a:off x="612775" y="1352550"/>
            <a:ext cx="8153400"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MX"/>
              <a:t>Haga clic para modificar el estilo de texto del patrón</a:t>
            </a:r>
          </a:p>
          <a:p>
            <a:pPr lvl="1"/>
            <a:r>
              <a:rPr lang="en-US" altLang="es-MX"/>
              <a:t>Segundo nivel</a:t>
            </a:r>
          </a:p>
          <a:p>
            <a:pPr lvl="2"/>
            <a:r>
              <a:rPr lang="en-US" altLang="es-MX"/>
              <a:t>Tercer nivel</a:t>
            </a:r>
          </a:p>
          <a:p>
            <a:pPr lvl="3"/>
            <a:r>
              <a:rPr lang="en-US" altLang="es-MX"/>
              <a:t>Cuarto nivel</a:t>
            </a:r>
          </a:p>
          <a:p>
            <a:pPr lvl="4"/>
            <a:r>
              <a:rPr lang="en-US" altLang="es-MX"/>
              <a:t>Quinto nivel</a:t>
            </a:r>
          </a:p>
        </p:txBody>
      </p:sp>
      <p:sp>
        <p:nvSpPr>
          <p:cNvPr id="14" name="Date Placeholder 13">
            <a:extLst>
              <a:ext uri="{FF2B5EF4-FFF2-40B4-BE49-F238E27FC236}">
                <a16:creationId xmlns:a16="http://schemas.microsoft.com/office/drawing/2014/main" id="{80CDEC00-14E5-1FEB-0B0D-FD7BE446BF49}"/>
              </a:ext>
            </a:extLst>
          </p:cNvPr>
          <p:cNvSpPr>
            <a:spLocks noGrp="1"/>
          </p:cNvSpPr>
          <p:nvPr>
            <p:ph type="dt" sz="half" idx="2"/>
          </p:nvPr>
        </p:nvSpPr>
        <p:spPr>
          <a:xfrm>
            <a:off x="6096000" y="4686300"/>
            <a:ext cx="2667000" cy="274638"/>
          </a:xfrm>
          <a:prstGeom prst="rect">
            <a:avLst/>
          </a:prstGeom>
        </p:spPr>
        <p:txBody>
          <a:bodyPr vert="horz" anchor="ctr" anchorCtr="0"/>
          <a:lstStyle>
            <a:lvl1pPr algn="l" eaLnBrk="1" fontAlgn="auto" latinLnBrk="0" hangingPunct="1">
              <a:spcBef>
                <a:spcPts val="0"/>
              </a:spcBef>
              <a:spcAft>
                <a:spcPts val="0"/>
              </a:spcAft>
              <a:defRPr kumimoji="0" lang="es-ES" sz="1400">
                <a:solidFill>
                  <a:schemeClr val="tx2"/>
                </a:solidFill>
                <a:latin typeface="+mn-lt"/>
                <a:cs typeface="+mn-cs"/>
              </a:defRPr>
            </a:lvl1pPr>
            <a:extLst/>
          </a:lstStyle>
          <a:p>
            <a:pPr>
              <a:defRPr/>
            </a:pPr>
            <a:fld id="{3C20039B-2307-415A-A592-E05E9EF9DF7B}" type="datetime1">
              <a:rPr/>
              <a:pPr>
                <a:defRPr/>
              </a:pPr>
              <a:t>04/09/2025</a:t>
            </a:fld>
            <a:endParaRPr/>
          </a:p>
        </p:txBody>
      </p:sp>
      <p:sp>
        <p:nvSpPr>
          <p:cNvPr id="3" name="Footer Placeholder 2">
            <a:extLst>
              <a:ext uri="{FF2B5EF4-FFF2-40B4-BE49-F238E27FC236}">
                <a16:creationId xmlns:a16="http://schemas.microsoft.com/office/drawing/2014/main" id="{9CFB0755-F355-DCFD-EB39-8EA81C016BA7}"/>
              </a:ext>
            </a:extLst>
          </p:cNvPr>
          <p:cNvSpPr>
            <a:spLocks noGrp="1"/>
          </p:cNvSpPr>
          <p:nvPr>
            <p:ph type="ftr" sz="quarter" idx="3"/>
          </p:nvPr>
        </p:nvSpPr>
        <p:spPr>
          <a:xfrm>
            <a:off x="609600" y="4686300"/>
            <a:ext cx="5421313" cy="273050"/>
          </a:xfrm>
          <a:prstGeom prst="rect">
            <a:avLst/>
          </a:prstGeom>
        </p:spPr>
        <p:txBody>
          <a:bodyPr vert="horz" anchor="ctr"/>
          <a:lstStyle>
            <a:lvl1pPr algn="r" eaLnBrk="1" fontAlgn="auto" latinLnBrk="0" hangingPunct="1">
              <a:spcBef>
                <a:spcPts val="0"/>
              </a:spcBef>
              <a:spcAft>
                <a:spcPts val="0"/>
              </a:spcAft>
              <a:defRPr kumimoji="0" lang="es-ES" sz="1400">
                <a:solidFill>
                  <a:schemeClr val="tx2"/>
                </a:solidFill>
                <a:latin typeface="+mn-lt"/>
                <a:cs typeface="+mn-cs"/>
              </a:defRPr>
            </a:lvl1pPr>
            <a:extLst/>
          </a:lstStyle>
          <a:p>
            <a:pPr>
              <a:defRPr/>
            </a:pPr>
            <a:endParaRPr/>
          </a:p>
        </p:txBody>
      </p:sp>
      <p:sp>
        <p:nvSpPr>
          <p:cNvPr id="7" name="Rectangle 6">
            <a:extLst>
              <a:ext uri="{FF2B5EF4-FFF2-40B4-BE49-F238E27FC236}">
                <a16:creationId xmlns:a16="http://schemas.microsoft.com/office/drawing/2014/main" id="{30B01FA5-D946-7EA0-C19B-E31F5C48078B}"/>
              </a:ext>
            </a:extLst>
          </p:cNvPr>
          <p:cNvSpPr/>
          <p:nvPr/>
        </p:nvSpPr>
        <p:spPr>
          <a:xfrm>
            <a:off x="0" y="1095375"/>
            <a:ext cx="9144000" cy="2397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8" name="Rectangle 7">
            <a:extLst>
              <a:ext uri="{FF2B5EF4-FFF2-40B4-BE49-F238E27FC236}">
                <a16:creationId xmlns:a16="http://schemas.microsoft.com/office/drawing/2014/main" id="{D8AA71EF-284E-FBAC-E47B-439269041477}"/>
              </a:ext>
            </a:extLst>
          </p:cNvPr>
          <p:cNvSpPr/>
          <p:nvPr/>
        </p:nvSpPr>
        <p:spPr>
          <a:xfrm>
            <a:off x="0" y="1128713"/>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9" name="Rectangle 8">
            <a:extLst>
              <a:ext uri="{FF2B5EF4-FFF2-40B4-BE49-F238E27FC236}">
                <a16:creationId xmlns:a16="http://schemas.microsoft.com/office/drawing/2014/main" id="{921366E2-89E2-4D7D-C265-1E04E98B96C1}"/>
              </a:ext>
            </a:extLst>
          </p:cNvPr>
          <p:cNvSpPr/>
          <p:nvPr/>
        </p:nvSpPr>
        <p:spPr>
          <a:xfrm>
            <a:off x="590550" y="1128713"/>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23" name="Slide Number Placeholder 22">
            <a:extLst>
              <a:ext uri="{FF2B5EF4-FFF2-40B4-BE49-F238E27FC236}">
                <a16:creationId xmlns:a16="http://schemas.microsoft.com/office/drawing/2014/main" id="{A861B2B6-4BB0-E56C-061C-F1CFF3837EBA}"/>
              </a:ext>
            </a:extLst>
          </p:cNvPr>
          <p:cNvSpPr>
            <a:spLocks noGrp="1"/>
          </p:cNvSpPr>
          <p:nvPr>
            <p:ph type="sldNum" sz="quarter" idx="4"/>
          </p:nvPr>
        </p:nvSpPr>
        <p:spPr>
          <a:xfrm>
            <a:off x="0" y="1123950"/>
            <a:ext cx="533400" cy="182563"/>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smtClean="0">
                <a:solidFill>
                  <a:srgbClr val="FFFFFF"/>
                </a:solidFill>
                <a:latin typeface="Tw Cen MT" panose="020B0602020104020603" pitchFamily="34" charset="0"/>
              </a:defRPr>
            </a:lvl1pPr>
          </a:lstStyle>
          <a:p>
            <a:pPr>
              <a:defRPr/>
            </a:pPr>
            <a:fld id="{C83EC8BC-DFCE-4A7E-B3FE-2FA41A5CEA94}" type="slidenum">
              <a:rPr lang="es-ES" altLang="es-MX"/>
              <a:pPr>
                <a:defRPr/>
              </a:pPr>
              <a:t>‹Nº›</a:t>
            </a:fld>
            <a:endParaRPr lang="es-ES" altLang="es-MX"/>
          </a:p>
        </p:txBody>
      </p:sp>
      <p:sp>
        <p:nvSpPr>
          <p:cNvPr id="1033" name="Title Placeholder 21">
            <a:extLst>
              <a:ext uri="{FF2B5EF4-FFF2-40B4-BE49-F238E27FC236}">
                <a16:creationId xmlns:a16="http://schemas.microsoft.com/office/drawing/2014/main" id="{A33EA523-AC50-18B8-959C-08AD021CDF3C}"/>
              </a:ext>
            </a:extLst>
          </p:cNvPr>
          <p:cNvSpPr>
            <a:spLocks noGrp="1"/>
          </p:cNvSpPr>
          <p:nvPr>
            <p:ph type="title"/>
          </p:nvPr>
        </p:nvSpPr>
        <p:spPr bwMode="auto">
          <a:xfrm>
            <a:off x="609600" y="117475"/>
            <a:ext cx="8153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s-MX"/>
              <a:t>Haga clic para cambiar el estilo de título	</a:t>
            </a:r>
          </a:p>
        </p:txBody>
      </p:sp>
    </p:spTree>
  </p:cSld>
  <p:clrMap bg1="dk1" tx1="lt1" bg2="dk2" tx2="lt2" accent1="accent1" accent2="accent2" accent3="accent3" accent4="accent4" accent5="accent5" accent6="accent6" hlink="hlink" folHlink="folHlink"/>
  <p:sldLayoutIdLst>
    <p:sldLayoutId id="2147483693" r:id="rId1"/>
    <p:sldLayoutId id="2147483687" r:id="rId2"/>
    <p:sldLayoutId id="2147483694" r:id="rId3"/>
    <p:sldLayoutId id="2147483695" r:id="rId4"/>
    <p:sldLayoutId id="2147483696" r:id="rId5"/>
    <p:sldLayoutId id="2147483688" r:id="rId6"/>
    <p:sldLayoutId id="2147483689" r:id="rId7"/>
    <p:sldLayoutId id="2147483697" r:id="rId8"/>
    <p:sldLayoutId id="2147483690" r:id="rId9"/>
    <p:sldLayoutId id="2147483691" r:id="rId10"/>
    <p:sldLayoutId id="2147483692" r:id="rId11"/>
  </p:sldLayoutIdLst>
  <p:txStyles>
    <p:titleStyle>
      <a:lvl1pPr algn="l" rtl="0" eaLnBrk="0" fontAlgn="base" hangingPunct="0">
        <a:spcBef>
          <a:spcPct val="0"/>
        </a:spcBef>
        <a:spcAft>
          <a:spcPct val="0"/>
        </a:spcAft>
        <a:defRPr lang="es-ES" sz="4200" kern="1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w Cen MT" pitchFamily="34" charset="0"/>
        </a:defRPr>
      </a:lvl2pPr>
      <a:lvl3pPr algn="l" rtl="0" eaLnBrk="0" fontAlgn="base" hangingPunct="0">
        <a:spcBef>
          <a:spcPct val="0"/>
        </a:spcBef>
        <a:spcAft>
          <a:spcPct val="0"/>
        </a:spcAft>
        <a:defRPr sz="4200">
          <a:solidFill>
            <a:schemeClr val="tx2"/>
          </a:solidFill>
          <a:latin typeface="Tw Cen MT" pitchFamily="34" charset="0"/>
        </a:defRPr>
      </a:lvl3pPr>
      <a:lvl4pPr algn="l" rtl="0" eaLnBrk="0" fontAlgn="base" hangingPunct="0">
        <a:spcBef>
          <a:spcPct val="0"/>
        </a:spcBef>
        <a:spcAft>
          <a:spcPct val="0"/>
        </a:spcAft>
        <a:defRPr sz="4200">
          <a:solidFill>
            <a:schemeClr val="tx2"/>
          </a:solidFill>
          <a:latin typeface="Tw Cen MT" pitchFamily="34" charset="0"/>
        </a:defRPr>
      </a:lvl4pPr>
      <a:lvl5pPr algn="l" rtl="0" eaLnBrk="0" fontAlgn="base" hangingPunct="0">
        <a:spcBef>
          <a:spcPct val="0"/>
        </a:spcBef>
        <a:spcAft>
          <a:spcPct val="0"/>
        </a:spcAft>
        <a:defRPr sz="4200">
          <a:solidFill>
            <a:schemeClr val="tx2"/>
          </a:solidFill>
          <a:latin typeface="Tw Cen MT" pitchFamily="34" charset="0"/>
        </a:defRPr>
      </a:lvl5pPr>
      <a:lvl6pPr marL="457200" algn="l" rtl="0" fontAlgn="base">
        <a:spcBef>
          <a:spcPct val="0"/>
        </a:spcBef>
        <a:spcAft>
          <a:spcPct val="0"/>
        </a:spcAft>
        <a:defRPr sz="4200">
          <a:solidFill>
            <a:schemeClr val="tx2"/>
          </a:solidFill>
          <a:latin typeface="Tw Cen MT" pitchFamily="34" charset="0"/>
        </a:defRPr>
      </a:lvl6pPr>
      <a:lvl7pPr marL="914400" algn="l" rtl="0" fontAlgn="base">
        <a:spcBef>
          <a:spcPct val="0"/>
        </a:spcBef>
        <a:spcAft>
          <a:spcPct val="0"/>
        </a:spcAft>
        <a:defRPr sz="4200">
          <a:solidFill>
            <a:schemeClr val="tx2"/>
          </a:solidFill>
          <a:latin typeface="Tw Cen MT" pitchFamily="34" charset="0"/>
        </a:defRPr>
      </a:lvl7pPr>
      <a:lvl8pPr marL="1371600" algn="l" rtl="0" fontAlgn="base">
        <a:spcBef>
          <a:spcPct val="0"/>
        </a:spcBef>
        <a:spcAft>
          <a:spcPct val="0"/>
        </a:spcAft>
        <a:defRPr sz="4200">
          <a:solidFill>
            <a:schemeClr val="tx2"/>
          </a:solidFill>
          <a:latin typeface="Tw Cen MT" pitchFamily="34" charset="0"/>
        </a:defRPr>
      </a:lvl8pPr>
      <a:lvl9pPr marL="1828800" algn="l" rtl="0" fontAlgn="base">
        <a:spcBef>
          <a:spcPct val="0"/>
        </a:spcBef>
        <a:spcAft>
          <a:spcPct val="0"/>
        </a:spcAft>
        <a:defRPr sz="4200">
          <a:solidFill>
            <a:schemeClr val="tx2"/>
          </a:solidFill>
          <a:latin typeface="Tw Cen MT" pitchFamily="34" charset="0"/>
        </a:defRPr>
      </a:lvl9pPr>
      <a:extLst/>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lang="es-ES"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lang="es-ES"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lang="es-ES"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EB641B"/>
        </a:buClr>
        <a:buSzPct val="75000"/>
        <a:buFont typeface="Wingdings" panose="05000000000000000000" pitchFamily="2" charset="2"/>
        <a:buChar char=""/>
        <a:defRPr lang="es-ES"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39639D"/>
        </a:buClr>
        <a:buSzPct val="65000"/>
        <a:buFont typeface="Wingdings" panose="05000000000000000000" pitchFamily="2" charset="2"/>
        <a:buChar char=""/>
        <a:defRPr lang="es-ES"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kumimoji="0" lang="es-ES"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es-ES"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es-ES"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es-ES" sz="1800" kern="1200" baseline="0">
          <a:solidFill>
            <a:schemeClr val="tx1"/>
          </a:solidFill>
          <a:latin typeface="+mn-lt"/>
          <a:ea typeface="+mn-ea"/>
          <a:cs typeface="+mn-cs"/>
        </a:defRPr>
      </a:lvl9pPr>
      <a:extLst/>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3E72462E-37E5-3897-3F31-B2F28E12C3A4}"/>
              </a:ext>
            </a:extLst>
          </p:cNvPr>
          <p:cNvSpPr>
            <a:spLocks noGrp="1"/>
          </p:cNvSpPr>
          <p:nvPr>
            <p:ph type="title"/>
          </p:nvPr>
        </p:nvSpPr>
        <p:spPr/>
        <p:txBody>
          <a:bodyPr/>
          <a:lstStyle/>
          <a:p>
            <a:pPr algn="ctr"/>
            <a:r>
              <a:rPr altLang="es-MX" sz="3800" cap="none"/>
              <a:t>La Fotografía Periodística</a:t>
            </a:r>
            <a:endParaRPr altLang="es-MX" cap="none"/>
          </a:p>
        </p:txBody>
      </p:sp>
      <p:sp>
        <p:nvSpPr>
          <p:cNvPr id="5" name="Rectangle 4">
            <a:extLst>
              <a:ext uri="{FF2B5EF4-FFF2-40B4-BE49-F238E27FC236}">
                <a16:creationId xmlns:a16="http://schemas.microsoft.com/office/drawing/2014/main" id="{0A468F5A-63AA-5B4C-345E-AAFD3C9DC11E}"/>
              </a:ext>
            </a:extLst>
          </p:cNvPr>
          <p:cNvSpPr>
            <a:spLocks noGrp="1"/>
          </p:cNvSpPr>
          <p:nvPr>
            <p:ph type="subTitle" idx="1"/>
          </p:nvPr>
        </p:nvSpPr>
        <p:spPr>
          <a:xfrm>
            <a:off x="2362200" y="4537075"/>
            <a:ext cx="6515100" cy="514350"/>
          </a:xfrm>
        </p:spPr>
        <p:txBody>
          <a:bodyPr>
            <a:normAutofit fontScale="92500" lnSpcReduction="10000"/>
          </a:bodyPr>
          <a:lstStyle/>
          <a:p>
            <a:pPr>
              <a:lnSpc>
                <a:spcPct val="80000"/>
              </a:lnSpc>
              <a:defRPr/>
            </a:pPr>
            <a:r>
              <a:rPr sz="1600"/>
              <a:t>Alejandro Sandoval Rodríguez</a:t>
            </a:r>
          </a:p>
          <a:p>
            <a:pPr>
              <a:lnSpc>
                <a:spcPct val="80000"/>
              </a:lnSpc>
              <a:defRPr/>
            </a:pPr>
            <a:r>
              <a:rPr sz="1600"/>
              <a:t>Lewis Story Rodríguez</a:t>
            </a:r>
          </a:p>
        </p:txBody>
      </p:sp>
      <p:pic>
        <p:nvPicPr>
          <p:cNvPr id="8196" name="Picture 9" descr="1182956656_f">
            <a:extLst>
              <a:ext uri="{FF2B5EF4-FFF2-40B4-BE49-F238E27FC236}">
                <a16:creationId xmlns:a16="http://schemas.microsoft.com/office/drawing/2014/main" id="{4F59591D-EA01-6142-B365-2A7F1CA3CD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4587875"/>
            <a:ext cx="68421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10" descr="untitled">
            <a:extLst>
              <a:ext uri="{FF2B5EF4-FFF2-40B4-BE49-F238E27FC236}">
                <a16:creationId xmlns:a16="http://schemas.microsoft.com/office/drawing/2014/main" id="{FBF64B9E-45DA-3A93-58F5-1D724C639E6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4587875"/>
            <a:ext cx="4683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1" descr="logocomu">
            <a:extLst>
              <a:ext uri="{FF2B5EF4-FFF2-40B4-BE49-F238E27FC236}">
                <a16:creationId xmlns:a16="http://schemas.microsoft.com/office/drawing/2014/main" id="{30403C72-6C44-76BC-8B39-0269D3A5F3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4587875"/>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7000">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B97D733A-B4ED-FD3B-F4D1-20DA4F8B311E}"/>
              </a:ext>
            </a:extLst>
          </p:cNvPr>
          <p:cNvSpPr>
            <a:spLocks noGrp="1"/>
          </p:cNvSpPr>
          <p:nvPr>
            <p:ph type="title" idx="4294967295"/>
          </p:nvPr>
        </p:nvSpPr>
        <p:spPr/>
        <p:txBody>
          <a:bodyPr/>
          <a:lstStyle/>
          <a:p>
            <a:pPr algn="ctr" eaLnBrk="1" hangingPunct="1"/>
            <a:r>
              <a:rPr altLang="es-MX"/>
              <a:t>Antecedentes</a:t>
            </a:r>
          </a:p>
        </p:txBody>
      </p:sp>
      <p:sp>
        <p:nvSpPr>
          <p:cNvPr id="26627" name="Text Box 24">
            <a:extLst>
              <a:ext uri="{FF2B5EF4-FFF2-40B4-BE49-F238E27FC236}">
                <a16:creationId xmlns:a16="http://schemas.microsoft.com/office/drawing/2014/main" id="{494E744A-AB82-2AC8-CC8D-6C4701350A79}"/>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26628" name="Text Box 25">
            <a:extLst>
              <a:ext uri="{FF2B5EF4-FFF2-40B4-BE49-F238E27FC236}">
                <a16:creationId xmlns:a16="http://schemas.microsoft.com/office/drawing/2014/main" id="{FB11D346-691F-A591-40B1-08D34D391A10}"/>
              </a:ext>
            </a:extLst>
          </p:cNvPr>
          <p:cNvSpPr txBox="1">
            <a:spLocks noChangeArrowheads="1"/>
          </p:cNvSpPr>
          <p:nvPr/>
        </p:nvSpPr>
        <p:spPr bwMode="auto">
          <a:xfrm>
            <a:off x="357188" y="1643063"/>
            <a:ext cx="820896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 typeface="Arial" panose="020B0604020202020204" pitchFamily="34" charset="0"/>
              <a:buChar char="•"/>
            </a:pPr>
            <a:r>
              <a:rPr lang="es-ES" altLang="es-MX" sz="2400" b="1"/>
              <a:t> 1855 Roger Fenton. Primeras fotografías de guerra desde el campo de batalla</a:t>
            </a:r>
          </a:p>
          <a:p>
            <a:pPr eaLnBrk="1" hangingPunct="1">
              <a:spcBef>
                <a:spcPct val="50000"/>
              </a:spcBef>
              <a:buClrTx/>
              <a:buSzTx/>
              <a:buFont typeface="Arial" panose="020B0604020202020204" pitchFamily="34" charset="0"/>
              <a:buChar char="•"/>
            </a:pPr>
            <a:r>
              <a:rPr lang="es-ES" altLang="es-MX" sz="2400" b="1"/>
              <a:t>Guerra Civil Norteamericana. Conflicto cubierto a través de la fotografía. Mathew Brady, primero en tener un pase de prensa</a:t>
            </a:r>
          </a:p>
          <a:p>
            <a:pPr eaLnBrk="1" hangingPunct="1">
              <a:spcBef>
                <a:spcPct val="50000"/>
              </a:spcBef>
              <a:buClrTx/>
              <a:buSzTx/>
              <a:buFont typeface="Arial" panose="020B0604020202020204" pitchFamily="34" charset="0"/>
              <a:buChar char="•"/>
            </a:pPr>
            <a:r>
              <a:rPr lang="es-MX" altLang="es-MX" sz="2400">
                <a:latin typeface="Arial" panose="020B0604020202020204" pitchFamily="34" charset="0"/>
              </a:rPr>
              <a:t>Gardner y O’Sullivan fotografiaron el Oeste de Estados Unidos junto con Carleton E. Watkins, Eadweard Muybridge, William Henry Jackson y Edward Sheriff Curtis</a:t>
            </a:r>
            <a:endParaRPr lang="es-ES" altLang="es-MX" sz="2400" b="1"/>
          </a:p>
        </p:txBody>
      </p:sp>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fotorevista.com.ar/Maestros/images/Fenton-9.jpg">
            <a:extLst>
              <a:ext uri="{FF2B5EF4-FFF2-40B4-BE49-F238E27FC236}">
                <a16:creationId xmlns:a16="http://schemas.microsoft.com/office/drawing/2014/main" id="{0E39F192-25B1-242B-C299-7BBA9F6115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7438" y="714375"/>
            <a:ext cx="3929062"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9B1B2C7D-718A-7CC1-09DE-17A4FD45918D}"/>
              </a:ext>
            </a:extLst>
          </p:cNvPr>
          <p:cNvSpPr>
            <a:spLocks noGrp="1"/>
          </p:cNvSpPr>
          <p:nvPr>
            <p:ph type="title" idx="4294967295"/>
          </p:nvPr>
        </p:nvSpPr>
        <p:spPr/>
        <p:txBody>
          <a:bodyPr/>
          <a:lstStyle/>
          <a:p>
            <a:pPr algn="ctr" eaLnBrk="1" hangingPunct="1"/>
            <a:r>
              <a:rPr altLang="es-MX"/>
              <a:t>Antecedentes</a:t>
            </a:r>
          </a:p>
        </p:txBody>
      </p:sp>
      <p:sp>
        <p:nvSpPr>
          <p:cNvPr id="30723" name="Text Box 24">
            <a:extLst>
              <a:ext uri="{FF2B5EF4-FFF2-40B4-BE49-F238E27FC236}">
                <a16:creationId xmlns:a16="http://schemas.microsoft.com/office/drawing/2014/main" id="{957E53B0-FF3B-45E0-1E04-D260B0476F91}"/>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30724" name="Text Box 25">
            <a:extLst>
              <a:ext uri="{FF2B5EF4-FFF2-40B4-BE49-F238E27FC236}">
                <a16:creationId xmlns:a16="http://schemas.microsoft.com/office/drawing/2014/main" id="{366139F2-01D6-0B3E-71B5-BAF2F78D9AC7}"/>
              </a:ext>
            </a:extLst>
          </p:cNvPr>
          <p:cNvSpPr txBox="1">
            <a:spLocks noChangeArrowheads="1"/>
          </p:cNvSpPr>
          <p:nvPr/>
        </p:nvSpPr>
        <p:spPr bwMode="auto">
          <a:xfrm>
            <a:off x="357188" y="1643063"/>
            <a:ext cx="8208962"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 typeface="Arial" panose="020B0604020202020204" pitchFamily="34" charset="0"/>
              <a:buChar char="•"/>
            </a:pPr>
            <a:r>
              <a:rPr lang="es-ES" altLang="es-MX" sz="2400" b="1"/>
              <a:t> </a:t>
            </a:r>
            <a:r>
              <a:rPr lang="es-MX" altLang="es-MX" sz="2000">
                <a:latin typeface="Arial" panose="020B0604020202020204" pitchFamily="34" charset="0"/>
              </a:rPr>
              <a:t>El francés Désiré Charnay realizó interesantes fotografías de las ruinas mayas en 1857</a:t>
            </a:r>
          </a:p>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En 1860, Francis Bedford fotografió el Oriente Próximo</a:t>
            </a:r>
          </a:p>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Samuel Bourne tomó unas 900 fotos del Himalaya en tres viajes realizados entre 1863 y 1866</a:t>
            </a:r>
          </a:p>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1860 Francis Frith trabajó en Egipto. Las fotos de este último sobre lugares y monumentos, muchos de los cuales están hoy destruidos o dispersos, constituyen un testimonio útil todavía para los arqueólogos.</a:t>
            </a:r>
            <a:endParaRPr lang="es-ES" altLang="es-MX" sz="2400" b="1"/>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lookintomyowl.com/images/claude-joseph_desire_charnay-uxmal-egyptian_facade_of_the_nun-s_palace-pl38-ca-1850s.jpg">
            <a:extLst>
              <a:ext uri="{FF2B5EF4-FFF2-40B4-BE49-F238E27FC236}">
                <a16:creationId xmlns:a16="http://schemas.microsoft.com/office/drawing/2014/main" id="{34E1E3D0-A610-4EB7-6F10-54D98D28E3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4563" y="1571625"/>
            <a:ext cx="42862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ACB477A9-64D2-4EA2-0809-195B8130E1D0}"/>
              </a:ext>
            </a:extLst>
          </p:cNvPr>
          <p:cNvSpPr>
            <a:spLocks noGrp="1"/>
          </p:cNvSpPr>
          <p:nvPr>
            <p:ph type="title" idx="4294967295"/>
          </p:nvPr>
        </p:nvSpPr>
        <p:spPr/>
        <p:txBody>
          <a:bodyPr/>
          <a:lstStyle/>
          <a:p>
            <a:pPr algn="ctr" eaLnBrk="1" hangingPunct="1"/>
            <a:r>
              <a:rPr altLang="es-MX"/>
              <a:t>Antecedentes</a:t>
            </a:r>
          </a:p>
        </p:txBody>
      </p:sp>
      <p:sp>
        <p:nvSpPr>
          <p:cNvPr id="34819" name="Text Box 24">
            <a:extLst>
              <a:ext uri="{FF2B5EF4-FFF2-40B4-BE49-F238E27FC236}">
                <a16:creationId xmlns:a16="http://schemas.microsoft.com/office/drawing/2014/main" id="{017749C1-35DD-C067-AD04-27EBF4BDF911}"/>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34820" name="Text Box 25">
            <a:extLst>
              <a:ext uri="{FF2B5EF4-FFF2-40B4-BE49-F238E27FC236}">
                <a16:creationId xmlns:a16="http://schemas.microsoft.com/office/drawing/2014/main" id="{E5C7E8E5-76DA-5F3F-E60F-5D235C2619FC}"/>
              </a:ext>
            </a:extLst>
          </p:cNvPr>
          <p:cNvSpPr txBox="1">
            <a:spLocks noChangeArrowheads="1"/>
          </p:cNvSpPr>
          <p:nvPr/>
        </p:nvSpPr>
        <p:spPr bwMode="auto">
          <a:xfrm>
            <a:off x="428625" y="2071688"/>
            <a:ext cx="8208963"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Documentación social </a:t>
            </a:r>
          </a:p>
          <a:p>
            <a:pPr eaLnBrk="1" hangingPunct="1">
              <a:spcBef>
                <a:spcPct val="50000"/>
              </a:spcBef>
              <a:buClrTx/>
              <a:buSzTx/>
              <a:buFontTx/>
              <a:buNone/>
            </a:pPr>
            <a:r>
              <a:rPr lang="es-MX" altLang="es-MX" sz="2400">
                <a:latin typeface="Arial" panose="020B0604020202020204" pitchFamily="34" charset="0"/>
              </a:rPr>
              <a:t>En lugar de captar la vida en otras partes del mundo, algunos fotógrafos del siglo XIX se limitaron a documentar las condiciones de su propio entorno. </a:t>
            </a:r>
            <a:endParaRPr lang="es-ES" altLang="es-MX" sz="2400" b="1"/>
          </a:p>
        </p:txBody>
      </p:sp>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a:extLst>
              <a:ext uri="{FF2B5EF4-FFF2-40B4-BE49-F238E27FC236}">
                <a16:creationId xmlns:a16="http://schemas.microsoft.com/office/drawing/2014/main" id="{6687A0E0-EE20-B22F-7EDB-D05B5FFFF600}"/>
              </a:ext>
            </a:extLst>
          </p:cNvPr>
          <p:cNvSpPr>
            <a:spLocks noGrp="1"/>
          </p:cNvSpPr>
          <p:nvPr>
            <p:ph type="title" idx="4294967295"/>
          </p:nvPr>
        </p:nvSpPr>
        <p:spPr/>
        <p:txBody>
          <a:bodyPr/>
          <a:lstStyle/>
          <a:p>
            <a:pPr algn="ctr" eaLnBrk="1" hangingPunct="1"/>
            <a:r>
              <a:rPr altLang="es-MX"/>
              <a:t>Antecedentes</a:t>
            </a:r>
          </a:p>
        </p:txBody>
      </p:sp>
      <p:sp>
        <p:nvSpPr>
          <p:cNvPr id="36867" name="Text Box 24">
            <a:extLst>
              <a:ext uri="{FF2B5EF4-FFF2-40B4-BE49-F238E27FC236}">
                <a16:creationId xmlns:a16="http://schemas.microsoft.com/office/drawing/2014/main" id="{506630BA-D0D9-AC0B-582B-32745D131535}"/>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36868" name="Text Box 25">
            <a:extLst>
              <a:ext uri="{FF2B5EF4-FFF2-40B4-BE49-F238E27FC236}">
                <a16:creationId xmlns:a16="http://schemas.microsoft.com/office/drawing/2014/main" id="{8A140DEB-7859-E334-5CBE-FCB4EE4A9CFC}"/>
              </a:ext>
            </a:extLst>
          </p:cNvPr>
          <p:cNvSpPr txBox="1">
            <a:spLocks noChangeArrowheads="1"/>
          </p:cNvSpPr>
          <p:nvPr/>
        </p:nvSpPr>
        <p:spPr bwMode="auto">
          <a:xfrm>
            <a:off x="428625" y="1500188"/>
            <a:ext cx="820896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 typeface="Arial" panose="020B0604020202020204" pitchFamily="34" charset="0"/>
              <a:buChar char="•"/>
            </a:pPr>
            <a:r>
              <a:rPr lang="es-MX" altLang="es-MX" sz="2400">
                <a:latin typeface="Arial" panose="020B0604020202020204" pitchFamily="34" charset="0"/>
              </a:rPr>
              <a:t>El fotógrafo británico John Thomson plasmó la vida cotidiana de la clase trabajadora londinense alrededor de 1870 en un volumen de fotos titulado Vida en las calles de Londres (1877). </a:t>
            </a:r>
          </a:p>
          <a:p>
            <a:pPr eaLnBrk="1" hangingPunct="1">
              <a:spcBef>
                <a:spcPct val="50000"/>
              </a:spcBef>
              <a:buClrTx/>
              <a:buSzTx/>
              <a:buFont typeface="Arial" panose="020B0604020202020204" pitchFamily="34" charset="0"/>
              <a:buChar char="•"/>
            </a:pPr>
            <a:r>
              <a:rPr lang="es-MX" altLang="es-MX" sz="2400">
                <a:latin typeface="Arial" panose="020B0604020202020204" pitchFamily="34" charset="0"/>
              </a:rPr>
              <a:t>El reportero estadounidense de origen danés Jacob August Riis realizó de 1887 a 1892 una serie de fotografías de los barrios bajos de Nueva York recogidas en dos volúmenes fotográficos: Cómo vive la otra mitad (1890) e Hijos de la pobreza (1892). </a:t>
            </a:r>
            <a:endParaRPr lang="es-ES" altLang="es-MX" sz="2400" b="1"/>
          </a:p>
        </p:txBody>
      </p:sp>
    </p:spTree>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cache2.allpostersimages.com/p/LRG/29/2949/4PURD00Z/posters/thomson-john-wall-workers-from-street-life-in-london-c-1877-78.jpg">
            <a:extLst>
              <a:ext uri="{FF2B5EF4-FFF2-40B4-BE49-F238E27FC236}">
                <a16:creationId xmlns:a16="http://schemas.microsoft.com/office/drawing/2014/main" id="{C677D861-029A-B458-F6E0-86BBB49A6A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0" y="500063"/>
            <a:ext cx="32099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a:extLst>
              <a:ext uri="{FF2B5EF4-FFF2-40B4-BE49-F238E27FC236}">
                <a16:creationId xmlns:a16="http://schemas.microsoft.com/office/drawing/2014/main" id="{03C564D1-0EB5-CDEA-301E-36FCDE6DC123}"/>
              </a:ext>
            </a:extLst>
          </p:cNvPr>
          <p:cNvSpPr>
            <a:spLocks noGrp="1"/>
          </p:cNvSpPr>
          <p:nvPr>
            <p:ph type="title" idx="4294967295"/>
          </p:nvPr>
        </p:nvSpPr>
        <p:spPr/>
        <p:txBody>
          <a:bodyPr/>
          <a:lstStyle/>
          <a:p>
            <a:pPr algn="ctr" eaLnBrk="1" hangingPunct="1"/>
            <a:r>
              <a:rPr altLang="es-MX"/>
              <a:t>Antecedentes</a:t>
            </a:r>
          </a:p>
        </p:txBody>
      </p:sp>
      <p:sp>
        <p:nvSpPr>
          <p:cNvPr id="40963" name="Text Box 24">
            <a:extLst>
              <a:ext uri="{FF2B5EF4-FFF2-40B4-BE49-F238E27FC236}">
                <a16:creationId xmlns:a16="http://schemas.microsoft.com/office/drawing/2014/main" id="{73CFACAE-B3C8-0116-C033-9312DFE1629B}"/>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40964" name="Text Box 25">
            <a:extLst>
              <a:ext uri="{FF2B5EF4-FFF2-40B4-BE49-F238E27FC236}">
                <a16:creationId xmlns:a16="http://schemas.microsoft.com/office/drawing/2014/main" id="{0D3CFFB4-977C-F9CF-93BE-4925C29880F2}"/>
              </a:ext>
            </a:extLst>
          </p:cNvPr>
          <p:cNvSpPr txBox="1">
            <a:spLocks noChangeArrowheads="1"/>
          </p:cNvSpPr>
          <p:nvPr/>
        </p:nvSpPr>
        <p:spPr bwMode="auto">
          <a:xfrm>
            <a:off x="428625" y="1500188"/>
            <a:ext cx="8208963"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Entre 1905 y 1910 Lewis Wickes Hine, sociólogo estadounidense responsable de las leyes laborales para niños, captó también en sus fotos a los oprimidos de Estados Unidos: trabajadores de las industrias siderometalúrgicas, mineros, inmigrantes europeos y, en especial, trabajadores infantiles. </a:t>
            </a:r>
          </a:p>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En Brasil, Marc Ferrez plasmó en sus fotografías la vida rural y las pequeñas comunidades indias.</a:t>
            </a:r>
          </a:p>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 En Perú, el fotógrafo Martín Chambi recoge en su obra un retrato de la sociedad de su país y en especial de los pueblos indígenas. </a:t>
            </a:r>
            <a:endParaRPr lang="es-ES" altLang="es-MX" sz="2000" b="1"/>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s1.eclectica.co.uk/img/lib/original/846.jpg">
            <a:extLst>
              <a:ext uri="{FF2B5EF4-FFF2-40B4-BE49-F238E27FC236}">
                <a16:creationId xmlns:a16="http://schemas.microsoft.com/office/drawing/2014/main" id="{D84B98BA-50BC-3C2D-E299-6FD5F9EB8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7400" y="2071688"/>
            <a:ext cx="3455988" cy="273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2 CuadroTexto">
            <a:extLst>
              <a:ext uri="{FF2B5EF4-FFF2-40B4-BE49-F238E27FC236}">
                <a16:creationId xmlns:a16="http://schemas.microsoft.com/office/drawing/2014/main" id="{42C4FDF1-C58D-6998-CFA4-C2015286CE1F}"/>
              </a:ext>
            </a:extLst>
          </p:cNvPr>
          <p:cNvSpPr txBox="1">
            <a:spLocks noChangeArrowheads="1"/>
          </p:cNvSpPr>
          <p:nvPr/>
        </p:nvSpPr>
        <p:spPr bwMode="auto">
          <a:xfrm>
            <a:off x="428625" y="3857625"/>
            <a:ext cx="2643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0"/>
              </a:spcBef>
              <a:buClrTx/>
              <a:buSzTx/>
              <a:buFontTx/>
              <a:buNone/>
            </a:pPr>
            <a:r>
              <a:rPr lang="es-MX" altLang="es-MX" sz="1800">
                <a:latin typeface="Arial" panose="020B0604020202020204" pitchFamily="34" charset="0"/>
              </a:rPr>
              <a:t>Lewis Wickes Hine</a:t>
            </a:r>
          </a:p>
          <a:p>
            <a:pPr eaLnBrk="1" hangingPunct="1">
              <a:spcBef>
                <a:spcPct val="0"/>
              </a:spcBef>
              <a:buClrTx/>
              <a:buSzTx/>
              <a:buFontTx/>
              <a:buNone/>
            </a:pPr>
            <a:r>
              <a:rPr lang="es-MX" altLang="es-MX" sz="1800">
                <a:latin typeface="Arial" panose="020B0604020202020204" pitchFamily="34" charset="0"/>
              </a:rPr>
              <a:t>The Empire State Building</a:t>
            </a:r>
          </a:p>
        </p:txBody>
      </p:sp>
      <p:pic>
        <p:nvPicPr>
          <p:cNvPr id="43012" name="Picture 4" descr="http://www.shorpy.com/files/images/05319u_0.preview.jpg">
            <a:extLst>
              <a:ext uri="{FF2B5EF4-FFF2-40B4-BE49-F238E27FC236}">
                <a16:creationId xmlns:a16="http://schemas.microsoft.com/office/drawing/2014/main" id="{ABB1E706-0573-AB45-DB81-AD938BC04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4313"/>
            <a:ext cx="3716338"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Flecha a la derecha con muesca">
            <a:extLst>
              <a:ext uri="{FF2B5EF4-FFF2-40B4-BE49-F238E27FC236}">
                <a16:creationId xmlns:a16="http://schemas.microsoft.com/office/drawing/2014/main" id="{CCEF2425-31AA-992E-C028-16C5E060EBC6}"/>
              </a:ext>
            </a:extLst>
          </p:cNvPr>
          <p:cNvSpPr/>
          <p:nvPr/>
        </p:nvSpPr>
        <p:spPr>
          <a:xfrm>
            <a:off x="2786063" y="4143375"/>
            <a:ext cx="785812" cy="28575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MX"/>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DF3B6F7D-B9DA-D642-E5E4-9E2304A9E7AD}"/>
              </a:ext>
            </a:extLst>
          </p:cNvPr>
          <p:cNvSpPr>
            <a:spLocks noGrp="1"/>
          </p:cNvSpPr>
          <p:nvPr>
            <p:ph type="title" idx="4294967295"/>
          </p:nvPr>
        </p:nvSpPr>
        <p:spPr/>
        <p:txBody>
          <a:bodyPr/>
          <a:lstStyle/>
          <a:p>
            <a:pPr algn="ctr" eaLnBrk="1" hangingPunct="1"/>
            <a:r>
              <a:rPr altLang="es-MX"/>
              <a:t>Antecedentes</a:t>
            </a:r>
          </a:p>
        </p:txBody>
      </p:sp>
      <p:sp>
        <p:nvSpPr>
          <p:cNvPr id="45059" name="Text Box 24">
            <a:extLst>
              <a:ext uri="{FF2B5EF4-FFF2-40B4-BE49-F238E27FC236}">
                <a16:creationId xmlns:a16="http://schemas.microsoft.com/office/drawing/2014/main" id="{7D389A57-C85D-B416-E5DA-ECD14A34914D}"/>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45060" name="Text Box 25">
            <a:extLst>
              <a:ext uri="{FF2B5EF4-FFF2-40B4-BE49-F238E27FC236}">
                <a16:creationId xmlns:a16="http://schemas.microsoft.com/office/drawing/2014/main" id="{52D4B09D-34FD-10F3-700A-0914931CD950}"/>
              </a:ext>
            </a:extLst>
          </p:cNvPr>
          <p:cNvSpPr txBox="1">
            <a:spLocks noChangeArrowheads="1"/>
          </p:cNvSpPr>
          <p:nvPr/>
        </p:nvSpPr>
        <p:spPr bwMode="auto">
          <a:xfrm>
            <a:off x="428625" y="1357313"/>
            <a:ext cx="8208963"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 typeface="Arial" panose="020B0604020202020204" pitchFamily="34" charset="0"/>
              <a:buChar char="•"/>
            </a:pPr>
            <a:r>
              <a:rPr lang="es-MX" altLang="es-MX" sz="2000">
                <a:latin typeface="Arial" panose="020B0604020202020204" pitchFamily="34" charset="0"/>
              </a:rPr>
              <a:t>Durante la Gran Depresión, la Farm Security Administration contrató a un grupo de fotógrafos para documentar aquellas zonas del país más duramente castigadas por la catástrofe. Los fotógrafos Walker Evans, Russell Lee, Dorothea Lange, Ben Shahn y Arthur Rothstein, entre otros, proporcionaron testimonios gráficos sobre las condiciones de las zonas rurales afectadas por la pobreza en Estados Unidos. El resultado fue una serie de fotografías de trabajadores emigrantes, aparceros, y de sus casas, colegios, iglesias y pertenencias. Fue tan convincente como evidencia que como arte. La contribución de Evans, junto con el texto del escritor James Agee, fueron publicados separadamente bajo el título Elogiemos ahora a hombres famosos (1941), considerado como un clásico en su campo.</a:t>
            </a:r>
            <a:endParaRPr lang="es-ES" altLang="es-MX" sz="2000" b="1"/>
          </a:p>
        </p:txBody>
      </p:sp>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814511FE-B5BA-3E30-C712-5A96D59BB3B3}"/>
              </a:ext>
            </a:extLst>
          </p:cNvPr>
          <p:cNvSpPr>
            <a:spLocks noGrp="1"/>
          </p:cNvSpPr>
          <p:nvPr>
            <p:ph type="title" idx="4294967295"/>
          </p:nvPr>
        </p:nvSpPr>
        <p:spPr/>
        <p:txBody>
          <a:bodyPr/>
          <a:lstStyle/>
          <a:p>
            <a:pPr algn="ctr" eaLnBrk="1" hangingPunct="1"/>
            <a:r>
              <a:rPr altLang="es-MX"/>
              <a:t>Qué es la Fotografía Periodística</a:t>
            </a:r>
          </a:p>
        </p:txBody>
      </p:sp>
      <p:sp>
        <p:nvSpPr>
          <p:cNvPr id="10243" name="Text Box 24">
            <a:extLst>
              <a:ext uri="{FF2B5EF4-FFF2-40B4-BE49-F238E27FC236}">
                <a16:creationId xmlns:a16="http://schemas.microsoft.com/office/drawing/2014/main" id="{1907CC4C-76BA-127C-3821-46BC4142468E}"/>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10244" name="Text Box 25">
            <a:extLst>
              <a:ext uri="{FF2B5EF4-FFF2-40B4-BE49-F238E27FC236}">
                <a16:creationId xmlns:a16="http://schemas.microsoft.com/office/drawing/2014/main" id="{CDDFFDFA-3769-4572-E2D7-0ABDC5416F34}"/>
              </a:ext>
            </a:extLst>
          </p:cNvPr>
          <p:cNvSpPr txBox="1">
            <a:spLocks noChangeArrowheads="1"/>
          </p:cNvSpPr>
          <p:nvPr/>
        </p:nvSpPr>
        <p:spPr bwMode="auto">
          <a:xfrm>
            <a:off x="468313" y="2211388"/>
            <a:ext cx="82089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ES" altLang="es-MX" sz="2400" b="1"/>
              <a:t>¿Cómo toma usted esas magníficas fotografías?</a:t>
            </a:r>
          </a:p>
          <a:p>
            <a:pPr eaLnBrk="1" hangingPunct="1">
              <a:spcBef>
                <a:spcPct val="50000"/>
              </a:spcBef>
              <a:buClrTx/>
              <a:buSzTx/>
              <a:buFontTx/>
              <a:buNone/>
            </a:pPr>
            <a:r>
              <a:rPr lang="es-ES" altLang="es-MX" sz="2400" b="1"/>
              <a:t>R: Dos secretos F/8 y estar ahí</a:t>
            </a:r>
          </a:p>
        </p:txBody>
      </p:sp>
    </p:spTree>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cristinaarce.com/images/photo_evans04.jpg">
            <a:extLst>
              <a:ext uri="{FF2B5EF4-FFF2-40B4-BE49-F238E27FC236}">
                <a16:creationId xmlns:a16="http://schemas.microsoft.com/office/drawing/2014/main" id="{47C43820-7BCB-6BC9-27BC-56C6B82D9F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313" y="928688"/>
            <a:ext cx="417353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a:extLst>
              <a:ext uri="{FF2B5EF4-FFF2-40B4-BE49-F238E27FC236}">
                <a16:creationId xmlns:a16="http://schemas.microsoft.com/office/drawing/2014/main" id="{D454335A-A4D4-6FB5-5313-E539633C87C3}"/>
              </a:ext>
            </a:extLst>
          </p:cNvPr>
          <p:cNvSpPr>
            <a:spLocks noGrp="1"/>
          </p:cNvSpPr>
          <p:nvPr>
            <p:ph type="title" idx="4294967295"/>
          </p:nvPr>
        </p:nvSpPr>
        <p:spPr/>
        <p:txBody>
          <a:bodyPr/>
          <a:lstStyle/>
          <a:p>
            <a:pPr algn="ctr" eaLnBrk="1" hangingPunct="1"/>
            <a:r>
              <a:rPr altLang="es-MX"/>
              <a:t>Antecedentes</a:t>
            </a:r>
          </a:p>
        </p:txBody>
      </p:sp>
      <p:sp>
        <p:nvSpPr>
          <p:cNvPr id="49155" name="Text Box 24">
            <a:extLst>
              <a:ext uri="{FF2B5EF4-FFF2-40B4-BE49-F238E27FC236}">
                <a16:creationId xmlns:a16="http://schemas.microsoft.com/office/drawing/2014/main" id="{52FB1553-298A-D8DC-230E-8F43304010CE}"/>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49156" name="Text Box 25">
            <a:extLst>
              <a:ext uri="{FF2B5EF4-FFF2-40B4-BE49-F238E27FC236}">
                <a16:creationId xmlns:a16="http://schemas.microsoft.com/office/drawing/2014/main" id="{EBDDA428-6D30-7E3B-D0D8-65B631696ABF}"/>
              </a:ext>
            </a:extLst>
          </p:cNvPr>
          <p:cNvSpPr txBox="1">
            <a:spLocks noChangeArrowheads="1"/>
          </p:cNvSpPr>
          <p:nvPr/>
        </p:nvSpPr>
        <p:spPr bwMode="auto">
          <a:xfrm>
            <a:off x="428625" y="1928813"/>
            <a:ext cx="8208963"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MX" altLang="es-MX" sz="2400">
                <a:latin typeface="Arial" panose="020B0604020202020204" pitchFamily="34" charset="0"/>
              </a:rPr>
              <a:t>El periodismo gráfico</a:t>
            </a:r>
          </a:p>
          <a:p>
            <a:pPr eaLnBrk="1" hangingPunct="1">
              <a:spcBef>
                <a:spcPct val="50000"/>
              </a:spcBef>
              <a:buClrTx/>
              <a:buSzTx/>
              <a:buFontTx/>
              <a:buNone/>
            </a:pPr>
            <a:r>
              <a:rPr lang="es-MX" altLang="es-MX" sz="2400">
                <a:latin typeface="Arial" panose="020B0604020202020204" pitchFamily="34" charset="0"/>
              </a:rPr>
              <a:t> Difiere de cualquier otra tarea fotográfica documental en que su propósito es contar una historia concreta en términos visuales. Los periodistas gráficos trabajan para periódicos, revistas, agencias de noticias y otras publicaciones que cubren sucesos en zonas que abarcan desde los deportes, las artes y la política. </a:t>
            </a:r>
            <a:endParaRPr lang="es-ES" altLang="es-MX" sz="2400" b="1"/>
          </a:p>
        </p:txBody>
      </p:sp>
    </p:spTree>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id="{5F1437FA-9F59-5680-12E1-081F5370E0F2}"/>
              </a:ext>
            </a:extLst>
          </p:cNvPr>
          <p:cNvSpPr>
            <a:spLocks noGrp="1"/>
          </p:cNvSpPr>
          <p:nvPr>
            <p:ph type="title" idx="4294967295"/>
          </p:nvPr>
        </p:nvSpPr>
        <p:spPr/>
        <p:txBody>
          <a:bodyPr/>
          <a:lstStyle/>
          <a:p>
            <a:pPr algn="ctr" eaLnBrk="1" hangingPunct="1"/>
            <a:r>
              <a:rPr altLang="es-MX"/>
              <a:t>Antecedentes</a:t>
            </a:r>
          </a:p>
        </p:txBody>
      </p:sp>
      <p:sp>
        <p:nvSpPr>
          <p:cNvPr id="51203" name="Text Box 24">
            <a:extLst>
              <a:ext uri="{FF2B5EF4-FFF2-40B4-BE49-F238E27FC236}">
                <a16:creationId xmlns:a16="http://schemas.microsoft.com/office/drawing/2014/main" id="{B4EFBBC9-7F56-5A8B-8037-320F6DC045A2}"/>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51204" name="Text Box 25">
            <a:extLst>
              <a:ext uri="{FF2B5EF4-FFF2-40B4-BE49-F238E27FC236}">
                <a16:creationId xmlns:a16="http://schemas.microsoft.com/office/drawing/2014/main" id="{5E3D225A-C7DB-52C5-2F4F-D22ED6438081}"/>
              </a:ext>
            </a:extLst>
          </p:cNvPr>
          <p:cNvSpPr txBox="1">
            <a:spLocks noChangeArrowheads="1"/>
          </p:cNvSpPr>
          <p:nvPr/>
        </p:nvSpPr>
        <p:spPr bwMode="auto">
          <a:xfrm>
            <a:off x="428625" y="1928813"/>
            <a:ext cx="8208963"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MX" altLang="es-MX" sz="2400">
                <a:latin typeface="Arial" panose="020B0604020202020204" pitchFamily="34" charset="0"/>
              </a:rPr>
              <a:t>El periodismo gráfico</a:t>
            </a:r>
          </a:p>
          <a:p>
            <a:pPr eaLnBrk="1" hangingPunct="1">
              <a:spcBef>
                <a:spcPct val="50000"/>
              </a:spcBef>
              <a:buClrTx/>
              <a:buSzTx/>
              <a:buFontTx/>
              <a:buNone/>
            </a:pPr>
            <a:r>
              <a:rPr lang="es-MX" altLang="es-MX" sz="2400">
                <a:latin typeface="Arial" panose="020B0604020202020204" pitchFamily="34" charset="0"/>
              </a:rPr>
              <a:t> Uno de los primeros fue el periodista o reportero gráfico francés Henri Cartier-Bresson, quien desde 1930 se dedicó a documentar lo que él llamaba el "instante decisivo". Sostenía que la dinámica de cualquier situación dada alcanza en algún momento su punto álgido, instante que se corresponde con la imagen más significativa. </a:t>
            </a:r>
            <a:endParaRPr lang="es-ES" altLang="es-MX" sz="2400" b="1"/>
          </a:p>
        </p:txBody>
      </p:sp>
    </p:spTree>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1.bp.blogspot.com/-65bZ9cmMdBs/Tl-VyeLqWgI/AAAAAAAACoM/NgxA2x5cPmA/s1600/henri-cartier-bresson-10.jpg">
            <a:extLst>
              <a:ext uri="{FF2B5EF4-FFF2-40B4-BE49-F238E27FC236}">
                <a16:creationId xmlns:a16="http://schemas.microsoft.com/office/drawing/2014/main" id="{D997DFA5-98DF-F45F-2153-A2106C338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938" y="571500"/>
            <a:ext cx="2724150"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a:extLst>
              <a:ext uri="{FF2B5EF4-FFF2-40B4-BE49-F238E27FC236}">
                <a16:creationId xmlns:a16="http://schemas.microsoft.com/office/drawing/2014/main" id="{708D1966-4FCA-DC9A-4D97-BC3BECE6D6C9}"/>
              </a:ext>
            </a:extLst>
          </p:cNvPr>
          <p:cNvSpPr>
            <a:spLocks noGrp="1"/>
          </p:cNvSpPr>
          <p:nvPr>
            <p:ph type="title" idx="4294967295"/>
          </p:nvPr>
        </p:nvSpPr>
        <p:spPr/>
        <p:txBody>
          <a:bodyPr/>
          <a:lstStyle/>
          <a:p>
            <a:pPr algn="ctr" eaLnBrk="1" hangingPunct="1"/>
            <a:r>
              <a:rPr altLang="es-MX"/>
              <a:t>Antecedentes</a:t>
            </a:r>
          </a:p>
        </p:txBody>
      </p:sp>
      <p:sp>
        <p:nvSpPr>
          <p:cNvPr id="55299" name="Text Box 24">
            <a:extLst>
              <a:ext uri="{FF2B5EF4-FFF2-40B4-BE49-F238E27FC236}">
                <a16:creationId xmlns:a16="http://schemas.microsoft.com/office/drawing/2014/main" id="{4F36DB5B-A874-9E03-6889-92F04EB5848E}"/>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55300" name="Text Box 25">
            <a:extLst>
              <a:ext uri="{FF2B5EF4-FFF2-40B4-BE49-F238E27FC236}">
                <a16:creationId xmlns:a16="http://schemas.microsoft.com/office/drawing/2014/main" id="{CE7D27FB-955A-4182-4F9E-C69D9611F67B}"/>
              </a:ext>
            </a:extLst>
          </p:cNvPr>
          <p:cNvSpPr txBox="1">
            <a:spLocks noChangeArrowheads="1"/>
          </p:cNvSpPr>
          <p:nvPr/>
        </p:nvSpPr>
        <p:spPr bwMode="auto">
          <a:xfrm>
            <a:off x="428625" y="1428750"/>
            <a:ext cx="8208963"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MX" altLang="es-MX" sz="2000">
                <a:latin typeface="Arial" panose="020B0604020202020204" pitchFamily="34" charset="0"/>
              </a:rPr>
              <a:t>El periodismo gráfico</a:t>
            </a:r>
          </a:p>
          <a:p>
            <a:pPr eaLnBrk="1" hangingPunct="1">
              <a:spcBef>
                <a:spcPct val="50000"/>
              </a:spcBef>
              <a:buClrTx/>
              <a:buSzTx/>
              <a:buFontTx/>
              <a:buNone/>
            </a:pPr>
            <a:r>
              <a:rPr lang="es-MX" altLang="es-MX" sz="2000">
                <a:latin typeface="Arial" panose="020B0604020202020204" pitchFamily="34" charset="0"/>
              </a:rPr>
              <a:t> El corresponsal de guerra estadounidense Robert Capa comenzó su carrera con fotografías de la Guerra Civil española; al igual que Cartier-Bresson, plasmó tanto escenas bélicas como la situación de la población civil. Su fotografía de un miliciano herido dio la vuelta al mundo como testimonio del horror de la guerra. Capa también cubrió el desembarco de las tropas estadounidenses en Europa el día D durante la II Guerra Mundial y la guerra de Indochina, donde halló la muerte en 1954</a:t>
            </a:r>
            <a:endParaRPr lang="es-ES" altLang="es-MX" sz="2000" b="1"/>
          </a:p>
        </p:txBody>
      </p:sp>
    </p:spTree>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Robert_Capa_Muerte_Miliciano">
            <a:extLst>
              <a:ext uri="{FF2B5EF4-FFF2-40B4-BE49-F238E27FC236}">
                <a16:creationId xmlns:a16="http://schemas.microsoft.com/office/drawing/2014/main" id="{6ADB27E0-0969-3ACA-A57C-6E0678346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5938" y="857250"/>
            <a:ext cx="5238750"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3 CuadroTexto">
            <a:extLst>
              <a:ext uri="{FF2B5EF4-FFF2-40B4-BE49-F238E27FC236}">
                <a16:creationId xmlns:a16="http://schemas.microsoft.com/office/drawing/2014/main" id="{B48D5E1E-E93B-802B-8963-AA30BE4420F4}"/>
              </a:ext>
            </a:extLst>
          </p:cNvPr>
          <p:cNvSpPr txBox="1">
            <a:spLocks noChangeArrowheads="1"/>
          </p:cNvSpPr>
          <p:nvPr/>
        </p:nvSpPr>
        <p:spPr bwMode="auto">
          <a:xfrm>
            <a:off x="3429000" y="3929063"/>
            <a:ext cx="54292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0"/>
              </a:spcBef>
              <a:buClrTx/>
              <a:buSzTx/>
              <a:buFontTx/>
              <a:buNone/>
            </a:pPr>
            <a:r>
              <a:rPr lang="es-MX" altLang="es-MX" sz="1800">
                <a:latin typeface="Arial" panose="020B0604020202020204" pitchFamily="34" charset="0"/>
              </a:rPr>
              <a:t> </a:t>
            </a:r>
            <a:r>
              <a:rPr lang="es-MX" altLang="es-MX" sz="1800" i="1">
                <a:latin typeface="Arial" panose="020B0604020202020204" pitchFamily="34" charset="0"/>
              </a:rPr>
              <a:t>Izando la bandera en Iwo Jima</a:t>
            </a:r>
            <a:r>
              <a:rPr lang="es-MX" altLang="es-MX" sz="1800">
                <a:latin typeface="Arial" panose="020B0604020202020204" pitchFamily="34" charset="0"/>
              </a:rPr>
              <a:t>, de Joe Rosenthal, han estado también envueltas en la polémica bajo la acusación de ser una escenificación</a:t>
            </a:r>
          </a:p>
        </p:txBody>
      </p:sp>
      <p:pic>
        <p:nvPicPr>
          <p:cNvPr id="59395" name="4 Imagen" descr="joe rosenthak.jpg">
            <a:extLst>
              <a:ext uri="{FF2B5EF4-FFF2-40B4-BE49-F238E27FC236}">
                <a16:creationId xmlns:a16="http://schemas.microsoft.com/office/drawing/2014/main" id="{38617E2F-73C5-5C01-841D-B9370901CD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8952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a:extLst>
              <a:ext uri="{FF2B5EF4-FFF2-40B4-BE49-F238E27FC236}">
                <a16:creationId xmlns:a16="http://schemas.microsoft.com/office/drawing/2014/main" id="{D8EF1D62-2251-6F86-CA8B-09B8A75E3CC2}"/>
              </a:ext>
            </a:extLst>
          </p:cNvPr>
          <p:cNvSpPr>
            <a:spLocks noGrp="1"/>
          </p:cNvSpPr>
          <p:nvPr>
            <p:ph type="title" idx="4294967295"/>
          </p:nvPr>
        </p:nvSpPr>
        <p:spPr/>
        <p:txBody>
          <a:bodyPr/>
          <a:lstStyle/>
          <a:p>
            <a:pPr algn="ctr" eaLnBrk="1" hangingPunct="1"/>
            <a:r>
              <a:rPr altLang="es-MX"/>
              <a:t>Antecedentes</a:t>
            </a:r>
          </a:p>
        </p:txBody>
      </p:sp>
      <p:sp>
        <p:nvSpPr>
          <p:cNvPr id="61443" name="Text Box 24">
            <a:extLst>
              <a:ext uri="{FF2B5EF4-FFF2-40B4-BE49-F238E27FC236}">
                <a16:creationId xmlns:a16="http://schemas.microsoft.com/office/drawing/2014/main" id="{2C5A7049-E67F-0ECC-9324-DCCC29006674}"/>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61444" name="Text Box 25">
            <a:extLst>
              <a:ext uri="{FF2B5EF4-FFF2-40B4-BE49-F238E27FC236}">
                <a16:creationId xmlns:a16="http://schemas.microsoft.com/office/drawing/2014/main" id="{422B4BBF-AA8D-21A8-22F6-D5BE7B2409F2}"/>
              </a:ext>
            </a:extLst>
          </p:cNvPr>
          <p:cNvSpPr txBox="1">
            <a:spLocks noChangeArrowheads="1"/>
          </p:cNvSpPr>
          <p:nvPr/>
        </p:nvSpPr>
        <p:spPr bwMode="auto">
          <a:xfrm>
            <a:off x="428625" y="1428750"/>
            <a:ext cx="82089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MX" altLang="es-MX" sz="2000">
                <a:latin typeface="Arial" panose="020B0604020202020204" pitchFamily="34" charset="0"/>
              </a:rPr>
              <a:t>En México, Agustín Víctor Casasola recogió en su obra conmovedoras imágenes de la Revolución Mexicana y de Pancho Villa.  </a:t>
            </a:r>
            <a:endParaRPr lang="es-ES" altLang="es-MX" sz="2000" b="1"/>
          </a:p>
        </p:txBody>
      </p:sp>
      <p:pic>
        <p:nvPicPr>
          <p:cNvPr id="61445" name="Picture 2" descr="http://2.bp.blogspot.com/_lRDLW4A68Wc/TDT87K2T5SI/AAAAAAAACPQ/vsXGU2T7CWo/s1600/1914+Villa+y+Zapata+por+AV+Casasola.JPG">
            <a:extLst>
              <a:ext uri="{FF2B5EF4-FFF2-40B4-BE49-F238E27FC236}">
                <a16:creationId xmlns:a16="http://schemas.microsoft.com/office/drawing/2014/main" id="{857D812B-A23C-517A-0EB7-58A552491C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86000"/>
            <a:ext cx="3405188"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a:extLst>
              <a:ext uri="{FF2B5EF4-FFF2-40B4-BE49-F238E27FC236}">
                <a16:creationId xmlns:a16="http://schemas.microsoft.com/office/drawing/2014/main" id="{C196B79C-61BE-404E-A44E-7647392065B8}"/>
              </a:ext>
            </a:extLst>
          </p:cNvPr>
          <p:cNvSpPr>
            <a:spLocks noGrp="1"/>
          </p:cNvSpPr>
          <p:nvPr>
            <p:ph type="title" idx="4294967295"/>
          </p:nvPr>
        </p:nvSpPr>
        <p:spPr/>
        <p:txBody>
          <a:bodyPr/>
          <a:lstStyle/>
          <a:p>
            <a:pPr algn="ctr" eaLnBrk="1" hangingPunct="1"/>
            <a:r>
              <a:rPr altLang="es-MX"/>
              <a:t>Antecedentes</a:t>
            </a:r>
          </a:p>
        </p:txBody>
      </p:sp>
      <p:sp>
        <p:nvSpPr>
          <p:cNvPr id="63491" name="Text Box 24">
            <a:extLst>
              <a:ext uri="{FF2B5EF4-FFF2-40B4-BE49-F238E27FC236}">
                <a16:creationId xmlns:a16="http://schemas.microsoft.com/office/drawing/2014/main" id="{7CEFAD5C-FBF1-49B3-58DC-A232F556BBD9}"/>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63492" name="Text Box 25">
            <a:extLst>
              <a:ext uri="{FF2B5EF4-FFF2-40B4-BE49-F238E27FC236}">
                <a16:creationId xmlns:a16="http://schemas.microsoft.com/office/drawing/2014/main" id="{44E74435-D854-A04B-8D2C-4E32037EFB7F}"/>
              </a:ext>
            </a:extLst>
          </p:cNvPr>
          <p:cNvSpPr txBox="1">
            <a:spLocks noChangeArrowheads="1"/>
          </p:cNvSpPr>
          <p:nvPr/>
        </p:nvSpPr>
        <p:spPr bwMode="auto">
          <a:xfrm>
            <a:off x="428625" y="1428750"/>
            <a:ext cx="8208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MX" altLang="es-MX" sz="2000">
                <a:latin typeface="Arial" panose="020B0604020202020204" pitchFamily="34" charset="0"/>
              </a:rPr>
              <a:t>  </a:t>
            </a:r>
            <a:endParaRPr lang="es-ES" altLang="es-MX" sz="2000" b="1"/>
          </a:p>
        </p:txBody>
      </p:sp>
      <p:sp>
        <p:nvSpPr>
          <p:cNvPr id="63493" name="5 CuadroTexto">
            <a:extLst>
              <a:ext uri="{FF2B5EF4-FFF2-40B4-BE49-F238E27FC236}">
                <a16:creationId xmlns:a16="http://schemas.microsoft.com/office/drawing/2014/main" id="{1ADDAE3D-A2BB-9D4A-CB50-B32FE12BEE57}"/>
              </a:ext>
            </a:extLst>
          </p:cNvPr>
          <p:cNvSpPr txBox="1">
            <a:spLocks noChangeArrowheads="1"/>
          </p:cNvSpPr>
          <p:nvPr/>
        </p:nvSpPr>
        <p:spPr bwMode="auto">
          <a:xfrm>
            <a:off x="571500" y="1857375"/>
            <a:ext cx="807243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0"/>
              </a:spcBef>
              <a:buClrTx/>
              <a:buSzTx/>
              <a:buFontTx/>
              <a:buNone/>
            </a:pPr>
            <a:r>
              <a:rPr lang="es-MX" altLang="es-MX" sz="1800">
                <a:latin typeface="Arial" panose="020B0604020202020204" pitchFamily="34" charset="0"/>
              </a:rPr>
              <a:t>A finales de la década de 1930 aparecieron en Estados Unidos las revistas Life y Look y en Gran Bretaña Picture Post. Estas publicaciones contenían trabajos fotográficos y textos relacionados con ellos. Este modo de presentación, sin duda muy popular, se asoció sobre todo a los grandes fotógrafos de Life Margaret Bourke-White y W. Eugene Smith. Estas revistas continuaron proporcionando una gran cobertura gráfica de la II Guerra Mundial y de la de Corea </a:t>
            </a:r>
          </a:p>
        </p:txBody>
      </p:sp>
    </p:spTree>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blog.magnumphotos.com/images/life_magazine_covers.jpg">
            <a:extLst>
              <a:ext uri="{FF2B5EF4-FFF2-40B4-BE49-F238E27FC236}">
                <a16:creationId xmlns:a16="http://schemas.microsoft.com/office/drawing/2014/main" id="{9B85F03B-D550-80C9-61E8-72316E0CEA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813" y="85725"/>
            <a:ext cx="5105400"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5091BC6B-A0FE-75F4-AB77-CB28C5567B42}"/>
              </a:ext>
            </a:extLst>
          </p:cNvPr>
          <p:cNvSpPr>
            <a:spLocks noGrp="1"/>
          </p:cNvSpPr>
          <p:nvPr>
            <p:ph type="title" idx="4294967295"/>
          </p:nvPr>
        </p:nvSpPr>
        <p:spPr/>
        <p:txBody>
          <a:bodyPr/>
          <a:lstStyle/>
          <a:p>
            <a:pPr algn="ctr" eaLnBrk="1" hangingPunct="1"/>
            <a:r>
              <a:rPr altLang="es-MX"/>
              <a:t>Qué es la Fotografía Periodística</a:t>
            </a:r>
          </a:p>
        </p:txBody>
      </p:sp>
      <p:sp>
        <p:nvSpPr>
          <p:cNvPr id="12291" name="Text Box 24">
            <a:extLst>
              <a:ext uri="{FF2B5EF4-FFF2-40B4-BE49-F238E27FC236}">
                <a16:creationId xmlns:a16="http://schemas.microsoft.com/office/drawing/2014/main" id="{E3A14347-A5C4-1A91-999B-BF69CBCE82D8}"/>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12292" name="Text Box 25">
            <a:extLst>
              <a:ext uri="{FF2B5EF4-FFF2-40B4-BE49-F238E27FC236}">
                <a16:creationId xmlns:a16="http://schemas.microsoft.com/office/drawing/2014/main" id="{858A1C1F-17F2-460A-1E33-E7F02DB4DE80}"/>
              </a:ext>
            </a:extLst>
          </p:cNvPr>
          <p:cNvSpPr txBox="1">
            <a:spLocks noChangeArrowheads="1"/>
          </p:cNvSpPr>
          <p:nvPr/>
        </p:nvSpPr>
        <p:spPr bwMode="auto">
          <a:xfrm>
            <a:off x="468313" y="2211388"/>
            <a:ext cx="820896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ES" altLang="es-MX" sz="2400" b="1"/>
              <a:t>Aspectos Periodísticos</a:t>
            </a:r>
          </a:p>
          <a:p>
            <a:pPr eaLnBrk="1" hangingPunct="1">
              <a:spcBef>
                <a:spcPct val="50000"/>
              </a:spcBef>
              <a:buClrTx/>
              <a:buSzTx/>
              <a:buFontTx/>
              <a:buNone/>
            </a:pPr>
            <a:r>
              <a:rPr lang="es-ES" altLang="es-MX" sz="2400" b="1"/>
              <a:t>	Es algo más que estar presentes</a:t>
            </a:r>
          </a:p>
          <a:p>
            <a:pPr eaLnBrk="1" hangingPunct="1">
              <a:spcBef>
                <a:spcPct val="50000"/>
              </a:spcBef>
              <a:buClrTx/>
              <a:buSzTx/>
              <a:buFontTx/>
              <a:buNone/>
            </a:pPr>
            <a:r>
              <a:rPr lang="es-ES" altLang="es-MX" sz="2400" b="1"/>
              <a:t>Aspectos Técnicos</a:t>
            </a:r>
          </a:p>
          <a:p>
            <a:pPr eaLnBrk="1" hangingPunct="1">
              <a:spcBef>
                <a:spcPct val="50000"/>
              </a:spcBef>
              <a:buClrTx/>
              <a:buSzTx/>
              <a:buFontTx/>
              <a:buNone/>
            </a:pPr>
            <a:r>
              <a:rPr lang="es-ES" altLang="es-MX" sz="2400" b="1"/>
              <a:t>	Es algo más que ponerle f/8 a la cámara</a:t>
            </a: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blogs.sj-r.com/brianmackey/wp-content/uploads/the-kiss-at-times-square.jpg">
            <a:extLst>
              <a:ext uri="{FF2B5EF4-FFF2-40B4-BE49-F238E27FC236}">
                <a16:creationId xmlns:a16="http://schemas.microsoft.com/office/drawing/2014/main" id="{58AA9DFC-26D6-A095-DABD-A9FB289D5D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875" y="428625"/>
            <a:ext cx="379095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1 Imagen" descr="Nick_ut_photo.jpg">
            <a:extLst>
              <a:ext uri="{FF2B5EF4-FFF2-40B4-BE49-F238E27FC236}">
                <a16:creationId xmlns:a16="http://schemas.microsoft.com/office/drawing/2014/main" id="{09F14787-E28C-73D1-6EF3-CC65862428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6125" y="0"/>
            <a:ext cx="5857875"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2 Imagen" descr="nick2.jpg">
            <a:extLst>
              <a:ext uri="{FF2B5EF4-FFF2-40B4-BE49-F238E27FC236}">
                <a16:creationId xmlns:a16="http://schemas.microsoft.com/office/drawing/2014/main" id="{E456AF3D-E9C8-1198-3E0D-0AC9C36AF18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9788" y="2928938"/>
            <a:ext cx="1644650"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
            <a:extLst>
              <a:ext uri="{FF2B5EF4-FFF2-40B4-BE49-F238E27FC236}">
                <a16:creationId xmlns:a16="http://schemas.microsoft.com/office/drawing/2014/main" id="{E7DEA3E6-784D-EAAD-7ACF-4DF65F9C26AB}"/>
              </a:ext>
            </a:extLst>
          </p:cNvPr>
          <p:cNvSpPr>
            <a:spLocks noGrp="1"/>
          </p:cNvSpPr>
          <p:nvPr>
            <p:ph type="title" idx="4294967295"/>
          </p:nvPr>
        </p:nvSpPr>
        <p:spPr/>
        <p:txBody>
          <a:bodyPr/>
          <a:lstStyle/>
          <a:p>
            <a:pPr algn="ctr" eaLnBrk="1" hangingPunct="1"/>
            <a:r>
              <a:rPr altLang="es-MX" sz="3200"/>
              <a:t>Categorías tradicionales</a:t>
            </a:r>
            <a:br>
              <a:rPr altLang="es-MX" sz="3200"/>
            </a:br>
            <a:r>
              <a:rPr altLang="es-MX" sz="3200"/>
              <a:t> Asignaciones Periodísticas</a:t>
            </a:r>
          </a:p>
        </p:txBody>
      </p:sp>
      <p:sp>
        <p:nvSpPr>
          <p:cNvPr id="71683" name="Text Box 24">
            <a:extLst>
              <a:ext uri="{FF2B5EF4-FFF2-40B4-BE49-F238E27FC236}">
                <a16:creationId xmlns:a16="http://schemas.microsoft.com/office/drawing/2014/main" id="{533C4706-AB38-DD11-475F-AC65C0FBA119}"/>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71684" name="Text Box 25">
            <a:extLst>
              <a:ext uri="{FF2B5EF4-FFF2-40B4-BE49-F238E27FC236}">
                <a16:creationId xmlns:a16="http://schemas.microsoft.com/office/drawing/2014/main" id="{8AA1B670-8E58-1B63-A38F-162943FF4B20}"/>
              </a:ext>
            </a:extLst>
          </p:cNvPr>
          <p:cNvSpPr txBox="1">
            <a:spLocks noChangeArrowheads="1"/>
          </p:cNvSpPr>
          <p:nvPr/>
        </p:nvSpPr>
        <p:spPr bwMode="auto">
          <a:xfrm>
            <a:off x="3214688" y="2000250"/>
            <a:ext cx="34290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 typeface="Wingdings" panose="05000000000000000000" pitchFamily="2" charset="2"/>
              <a:buChar char="ü"/>
            </a:pPr>
            <a:r>
              <a:rPr lang="es-ES" altLang="es-MX" sz="4000" b="1"/>
              <a:t>Noticias</a:t>
            </a:r>
          </a:p>
          <a:p>
            <a:pPr eaLnBrk="1" hangingPunct="1">
              <a:spcBef>
                <a:spcPct val="50000"/>
              </a:spcBef>
              <a:buClrTx/>
              <a:buSzTx/>
              <a:buFont typeface="Wingdings" panose="05000000000000000000" pitchFamily="2" charset="2"/>
              <a:buChar char="ü"/>
            </a:pPr>
            <a:r>
              <a:rPr lang="es-ES" altLang="es-MX" sz="4000" b="1"/>
              <a:t>Temáticas </a:t>
            </a:r>
          </a:p>
          <a:p>
            <a:pPr eaLnBrk="1" hangingPunct="1">
              <a:spcBef>
                <a:spcPct val="50000"/>
              </a:spcBef>
              <a:buClrTx/>
              <a:buSzTx/>
              <a:buFont typeface="Wingdings" panose="05000000000000000000" pitchFamily="2" charset="2"/>
              <a:buChar char="ü"/>
            </a:pPr>
            <a:r>
              <a:rPr lang="es-ES" altLang="es-MX" sz="4000" b="1"/>
              <a:t>Deportes</a:t>
            </a:r>
          </a:p>
        </p:txBody>
      </p:sp>
    </p:spTree>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a:extLst>
              <a:ext uri="{FF2B5EF4-FFF2-40B4-BE49-F238E27FC236}">
                <a16:creationId xmlns:a16="http://schemas.microsoft.com/office/drawing/2014/main" id="{3898C309-1D55-A904-6C4B-ABD771DD4C1B}"/>
              </a:ext>
            </a:extLst>
          </p:cNvPr>
          <p:cNvSpPr>
            <a:spLocks noGrp="1"/>
          </p:cNvSpPr>
          <p:nvPr>
            <p:ph type="title" idx="4294967295"/>
          </p:nvPr>
        </p:nvSpPr>
        <p:spPr/>
        <p:txBody>
          <a:bodyPr/>
          <a:lstStyle/>
          <a:p>
            <a:pPr algn="ctr" eaLnBrk="1" hangingPunct="1"/>
            <a:r>
              <a:rPr lang="es-MX" altLang="es-MX" sz="3200"/>
              <a:t>Categorías tradicionales</a:t>
            </a:r>
            <a:br>
              <a:rPr lang="es-MX" altLang="es-MX" sz="3200"/>
            </a:br>
            <a:r>
              <a:rPr lang="es-MX" altLang="es-MX" sz="3200"/>
              <a:t> Asignaciones Periodísticas</a:t>
            </a:r>
            <a:endParaRPr altLang="es-MX" sz="3200"/>
          </a:p>
        </p:txBody>
      </p:sp>
      <p:sp>
        <p:nvSpPr>
          <p:cNvPr id="73731" name="Text Box 24">
            <a:extLst>
              <a:ext uri="{FF2B5EF4-FFF2-40B4-BE49-F238E27FC236}">
                <a16:creationId xmlns:a16="http://schemas.microsoft.com/office/drawing/2014/main" id="{AA92F0A3-4A67-3257-6695-BFE2BB6A936C}"/>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73732" name="Text Box 25">
            <a:extLst>
              <a:ext uri="{FF2B5EF4-FFF2-40B4-BE49-F238E27FC236}">
                <a16:creationId xmlns:a16="http://schemas.microsoft.com/office/drawing/2014/main" id="{4A026939-0FEB-1FE4-B0A5-8E0F10E3C132}"/>
              </a:ext>
            </a:extLst>
          </p:cNvPr>
          <p:cNvSpPr txBox="1">
            <a:spLocks noChangeArrowheads="1"/>
          </p:cNvSpPr>
          <p:nvPr/>
        </p:nvSpPr>
        <p:spPr bwMode="auto">
          <a:xfrm>
            <a:off x="428625" y="1500188"/>
            <a:ext cx="8208963"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algn="ctr" eaLnBrk="1" hangingPunct="1">
              <a:spcBef>
                <a:spcPct val="50000"/>
              </a:spcBef>
              <a:buClrTx/>
              <a:buSzTx/>
              <a:buFontTx/>
              <a:buNone/>
            </a:pPr>
            <a:r>
              <a:rPr lang="es-MX" altLang="es-MX" sz="2400">
                <a:latin typeface="Arial" panose="020B0604020202020204" pitchFamily="34" charset="0"/>
              </a:rPr>
              <a:t>Asignaciones noticiosas</a:t>
            </a:r>
          </a:p>
          <a:p>
            <a:pPr eaLnBrk="1" hangingPunct="1">
              <a:spcBef>
                <a:spcPct val="50000"/>
              </a:spcBef>
              <a:buClrTx/>
              <a:buSzTx/>
              <a:buFont typeface="Wingdings" panose="05000000000000000000" pitchFamily="2" charset="2"/>
              <a:buChar char="§"/>
            </a:pPr>
            <a:r>
              <a:rPr lang="es-MX" altLang="es-MX" sz="2400">
                <a:latin typeface="Arial" panose="020B0604020202020204" pitchFamily="34" charset="0"/>
              </a:rPr>
              <a:t> Eventos políticos</a:t>
            </a:r>
          </a:p>
          <a:p>
            <a:pPr eaLnBrk="1" hangingPunct="1">
              <a:spcBef>
                <a:spcPct val="50000"/>
              </a:spcBef>
              <a:buClrTx/>
              <a:buSzTx/>
              <a:buFont typeface="Wingdings" panose="05000000000000000000" pitchFamily="2" charset="2"/>
              <a:buChar char="§"/>
            </a:pPr>
            <a:r>
              <a:rPr lang="es-MX" altLang="es-MX" sz="2400">
                <a:latin typeface="Arial" panose="020B0604020202020204" pitchFamily="34" charset="0"/>
              </a:rPr>
              <a:t>Eventos criminales</a:t>
            </a:r>
          </a:p>
          <a:p>
            <a:pPr eaLnBrk="1" hangingPunct="1">
              <a:spcBef>
                <a:spcPct val="50000"/>
              </a:spcBef>
              <a:buClrTx/>
              <a:buSzTx/>
              <a:buFont typeface="Wingdings" panose="05000000000000000000" pitchFamily="2" charset="2"/>
              <a:buChar char="§"/>
            </a:pPr>
            <a:r>
              <a:rPr lang="es-MX" altLang="es-MX" sz="2400">
                <a:latin typeface="Arial" panose="020B0604020202020204" pitchFamily="34" charset="0"/>
              </a:rPr>
              <a:t>Clima</a:t>
            </a:r>
          </a:p>
          <a:p>
            <a:pPr eaLnBrk="1" hangingPunct="1">
              <a:spcBef>
                <a:spcPct val="50000"/>
              </a:spcBef>
              <a:buClrTx/>
              <a:buSzTx/>
              <a:buFont typeface="Wingdings" panose="05000000000000000000" pitchFamily="2" charset="2"/>
              <a:buChar char="§"/>
            </a:pPr>
            <a:r>
              <a:rPr lang="es-MX" altLang="es-MX" sz="2400">
                <a:latin typeface="Arial" panose="020B0604020202020204" pitchFamily="34" charset="0"/>
              </a:rPr>
              <a:t>Incendios</a:t>
            </a:r>
          </a:p>
          <a:p>
            <a:pPr eaLnBrk="1" hangingPunct="1">
              <a:spcBef>
                <a:spcPct val="50000"/>
              </a:spcBef>
              <a:buClrTx/>
              <a:buSzTx/>
              <a:buFont typeface="Wingdings" panose="05000000000000000000" pitchFamily="2" charset="2"/>
              <a:buChar char="§"/>
            </a:pPr>
            <a:r>
              <a:rPr lang="es-MX" altLang="es-MX" sz="2400">
                <a:latin typeface="Arial" panose="020B0604020202020204" pitchFamily="34" charset="0"/>
              </a:rPr>
              <a:t>Accidentes</a:t>
            </a:r>
          </a:p>
          <a:p>
            <a:pPr eaLnBrk="1" hangingPunct="1">
              <a:spcBef>
                <a:spcPct val="50000"/>
              </a:spcBef>
              <a:buClrTx/>
              <a:buSzTx/>
              <a:buFontTx/>
              <a:buNone/>
            </a:pPr>
            <a:endParaRPr lang="es-ES" altLang="es-MX" sz="2400" b="1"/>
          </a:p>
        </p:txBody>
      </p:sp>
    </p:spTree>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416A5391-5D2B-861E-726E-761B93FFE58A}"/>
              </a:ext>
            </a:extLst>
          </p:cNvPr>
          <p:cNvSpPr>
            <a:spLocks noGrp="1"/>
          </p:cNvSpPr>
          <p:nvPr>
            <p:ph type="title" idx="4294967295"/>
          </p:nvPr>
        </p:nvSpPr>
        <p:spPr/>
        <p:txBody>
          <a:bodyPr/>
          <a:lstStyle/>
          <a:p>
            <a:pPr algn="ctr" eaLnBrk="1" hangingPunct="1"/>
            <a:r>
              <a:rPr altLang="es-MX"/>
              <a:t>Qué es la Fotografía Periodística</a:t>
            </a:r>
          </a:p>
        </p:txBody>
      </p:sp>
      <p:sp>
        <p:nvSpPr>
          <p:cNvPr id="14339" name="Text Box 24">
            <a:extLst>
              <a:ext uri="{FF2B5EF4-FFF2-40B4-BE49-F238E27FC236}">
                <a16:creationId xmlns:a16="http://schemas.microsoft.com/office/drawing/2014/main" id="{2179A77E-A771-D1E2-FAA6-8911EC80D46B}"/>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14340" name="Text Box 25">
            <a:extLst>
              <a:ext uri="{FF2B5EF4-FFF2-40B4-BE49-F238E27FC236}">
                <a16:creationId xmlns:a16="http://schemas.microsoft.com/office/drawing/2014/main" id="{2B091A6D-1C20-2CA3-4A3E-9C6FB0ADFE2F}"/>
              </a:ext>
            </a:extLst>
          </p:cNvPr>
          <p:cNvSpPr txBox="1">
            <a:spLocks noChangeArrowheads="1"/>
          </p:cNvSpPr>
          <p:nvPr/>
        </p:nvSpPr>
        <p:spPr bwMode="auto">
          <a:xfrm>
            <a:off x="468313" y="2211388"/>
            <a:ext cx="82089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ES" altLang="es-MX" sz="2400" b="1"/>
              <a:t>Fotografía como medio de comunicación</a:t>
            </a:r>
          </a:p>
          <a:p>
            <a:pPr eaLnBrk="1" hangingPunct="1">
              <a:spcBef>
                <a:spcPct val="50000"/>
              </a:spcBef>
              <a:buClrTx/>
              <a:buSzTx/>
              <a:buFontTx/>
              <a:buNone/>
            </a:pPr>
            <a:r>
              <a:rPr lang="es-ES" altLang="es-MX" sz="2400" b="1"/>
              <a:t>Fotografía como parte de un medio </a:t>
            </a:r>
          </a:p>
        </p:txBody>
      </p:sp>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6C808DB8-7DB5-E954-B4A2-747F62BE1304}"/>
              </a:ext>
            </a:extLst>
          </p:cNvPr>
          <p:cNvSpPr>
            <a:spLocks noGrp="1"/>
          </p:cNvSpPr>
          <p:nvPr>
            <p:ph type="title" idx="4294967295"/>
          </p:nvPr>
        </p:nvSpPr>
        <p:spPr/>
        <p:txBody>
          <a:bodyPr/>
          <a:lstStyle/>
          <a:p>
            <a:pPr algn="ctr" eaLnBrk="1" hangingPunct="1"/>
            <a:r>
              <a:rPr altLang="es-MX"/>
              <a:t>Qué es la Fotografía Periodística</a:t>
            </a:r>
          </a:p>
        </p:txBody>
      </p:sp>
      <p:sp>
        <p:nvSpPr>
          <p:cNvPr id="16387" name="Text Box 24">
            <a:extLst>
              <a:ext uri="{FF2B5EF4-FFF2-40B4-BE49-F238E27FC236}">
                <a16:creationId xmlns:a16="http://schemas.microsoft.com/office/drawing/2014/main" id="{7492EE3A-0FEC-C1FE-C1A1-0943B13BF891}"/>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16388" name="Text Box 25">
            <a:extLst>
              <a:ext uri="{FF2B5EF4-FFF2-40B4-BE49-F238E27FC236}">
                <a16:creationId xmlns:a16="http://schemas.microsoft.com/office/drawing/2014/main" id="{6D34DE08-E4C4-FC5F-32D5-ED1B51400040}"/>
              </a:ext>
            </a:extLst>
          </p:cNvPr>
          <p:cNvSpPr txBox="1">
            <a:spLocks noChangeArrowheads="1"/>
          </p:cNvSpPr>
          <p:nvPr/>
        </p:nvSpPr>
        <p:spPr bwMode="auto">
          <a:xfrm>
            <a:off x="500063" y="1357313"/>
            <a:ext cx="8208962"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ES" altLang="es-MX" sz="2400" b="1"/>
              <a:t>Cualidades de La Fotografía Periodística como medio de comunicación</a:t>
            </a:r>
          </a:p>
          <a:p>
            <a:pPr eaLnBrk="1" hangingPunct="1">
              <a:spcBef>
                <a:spcPct val="50000"/>
              </a:spcBef>
              <a:buClrTx/>
              <a:buSzTx/>
              <a:buFont typeface="Arial" panose="020B0604020202020204" pitchFamily="34" charset="0"/>
              <a:buChar char="•"/>
            </a:pPr>
            <a:r>
              <a:rPr lang="es-ES" altLang="es-MX" sz="2400" b="1"/>
              <a:t> Espontaneidad</a:t>
            </a:r>
          </a:p>
          <a:p>
            <a:pPr eaLnBrk="1" hangingPunct="1">
              <a:spcBef>
                <a:spcPct val="50000"/>
              </a:spcBef>
              <a:buClrTx/>
              <a:buSzTx/>
              <a:buFont typeface="Arial" panose="020B0604020202020204" pitchFamily="34" charset="0"/>
              <a:buChar char="•"/>
            </a:pPr>
            <a:r>
              <a:rPr lang="es-ES" altLang="es-MX" sz="2400" b="1"/>
              <a:t>Elocuencia</a:t>
            </a:r>
          </a:p>
          <a:p>
            <a:pPr eaLnBrk="1" hangingPunct="1">
              <a:spcBef>
                <a:spcPct val="50000"/>
              </a:spcBef>
              <a:buClrTx/>
              <a:buSzTx/>
              <a:buFont typeface="Arial" panose="020B0604020202020204" pitchFamily="34" charset="0"/>
              <a:buChar char="•"/>
            </a:pPr>
            <a:r>
              <a:rPr lang="es-ES" altLang="es-MX" sz="2400" b="1"/>
              <a:t>Interés público</a:t>
            </a:r>
          </a:p>
          <a:p>
            <a:pPr eaLnBrk="1" hangingPunct="1">
              <a:spcBef>
                <a:spcPct val="50000"/>
              </a:spcBef>
              <a:buClrTx/>
              <a:buSzTx/>
              <a:buFont typeface="Arial" panose="020B0604020202020204" pitchFamily="34" charset="0"/>
              <a:buChar char="•"/>
            </a:pPr>
            <a:r>
              <a:rPr lang="es-ES" altLang="es-MX" sz="2400" b="1"/>
              <a:t>Oportunidad</a:t>
            </a:r>
          </a:p>
          <a:p>
            <a:pPr eaLnBrk="1" hangingPunct="1">
              <a:spcBef>
                <a:spcPct val="50000"/>
              </a:spcBef>
              <a:buClrTx/>
              <a:buSzTx/>
              <a:buFont typeface="Arial" panose="020B0604020202020204" pitchFamily="34" charset="0"/>
              <a:buChar char="•"/>
            </a:pPr>
            <a:r>
              <a:rPr lang="es-ES" altLang="es-MX" sz="2400" b="1"/>
              <a:t> Diseño y Técnica</a:t>
            </a:r>
          </a:p>
        </p:txBody>
      </p:sp>
    </p:spTree>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5313A862-BA2B-C357-CB85-2A3D55BF78D3}"/>
              </a:ext>
            </a:extLst>
          </p:cNvPr>
          <p:cNvSpPr>
            <a:spLocks noGrp="1"/>
          </p:cNvSpPr>
          <p:nvPr>
            <p:ph type="title" idx="4294967295"/>
          </p:nvPr>
        </p:nvSpPr>
        <p:spPr/>
        <p:txBody>
          <a:bodyPr/>
          <a:lstStyle/>
          <a:p>
            <a:pPr algn="ctr" eaLnBrk="1" hangingPunct="1"/>
            <a:r>
              <a:rPr altLang="es-MX"/>
              <a:t>Qué es la Fotografía Periodística</a:t>
            </a:r>
          </a:p>
        </p:txBody>
      </p:sp>
      <p:sp>
        <p:nvSpPr>
          <p:cNvPr id="18435" name="Text Box 24">
            <a:extLst>
              <a:ext uri="{FF2B5EF4-FFF2-40B4-BE49-F238E27FC236}">
                <a16:creationId xmlns:a16="http://schemas.microsoft.com/office/drawing/2014/main" id="{A72C4079-06CB-781E-2732-3AAD2CCDEFAF}"/>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pic>
        <p:nvPicPr>
          <p:cNvPr id="18436" name="4 Imagen" descr="00-fotos-del-world-press-photo-2011.jpg">
            <a:extLst>
              <a:ext uri="{FF2B5EF4-FFF2-40B4-BE49-F238E27FC236}">
                <a16:creationId xmlns:a16="http://schemas.microsoft.com/office/drawing/2014/main" id="{7073231B-F7BC-242A-C0BF-423E7258CB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3063" y="1357313"/>
            <a:ext cx="5754687" cy="34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1 Imagen" descr="portada1.jpg">
            <a:extLst>
              <a:ext uri="{FF2B5EF4-FFF2-40B4-BE49-F238E27FC236}">
                <a16:creationId xmlns:a16="http://schemas.microsoft.com/office/drawing/2014/main" id="{50099C51-D1F4-F44E-55DB-366F0B3AEF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20950" y="0"/>
            <a:ext cx="41021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6E47B12F-8036-A3A2-535D-4C4DF24C6041}"/>
              </a:ext>
            </a:extLst>
          </p:cNvPr>
          <p:cNvSpPr>
            <a:spLocks noGrp="1"/>
          </p:cNvSpPr>
          <p:nvPr>
            <p:ph type="title" idx="4294967295"/>
          </p:nvPr>
        </p:nvSpPr>
        <p:spPr/>
        <p:txBody>
          <a:bodyPr/>
          <a:lstStyle/>
          <a:p>
            <a:pPr algn="ctr" eaLnBrk="1" hangingPunct="1"/>
            <a:r>
              <a:rPr altLang="es-MX"/>
              <a:t>Antecedentes</a:t>
            </a:r>
          </a:p>
        </p:txBody>
      </p:sp>
      <p:sp>
        <p:nvSpPr>
          <p:cNvPr id="22531" name="Text Box 24">
            <a:extLst>
              <a:ext uri="{FF2B5EF4-FFF2-40B4-BE49-F238E27FC236}">
                <a16:creationId xmlns:a16="http://schemas.microsoft.com/office/drawing/2014/main" id="{79D5EBC2-E65E-4F67-E3FF-AF5967BED962}"/>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22532" name="Text Box 25">
            <a:extLst>
              <a:ext uri="{FF2B5EF4-FFF2-40B4-BE49-F238E27FC236}">
                <a16:creationId xmlns:a16="http://schemas.microsoft.com/office/drawing/2014/main" id="{C70A9D73-A8C4-D37E-CA8C-DDC8AD19F4FD}"/>
              </a:ext>
            </a:extLst>
          </p:cNvPr>
          <p:cNvSpPr txBox="1">
            <a:spLocks noChangeArrowheads="1"/>
          </p:cNvSpPr>
          <p:nvPr/>
        </p:nvSpPr>
        <p:spPr bwMode="auto">
          <a:xfrm>
            <a:off x="357188" y="1643063"/>
            <a:ext cx="82089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ES" altLang="es-MX" sz="2400" b="1"/>
              <a:t>Documentalistas y Periodistas</a:t>
            </a:r>
          </a:p>
          <a:p>
            <a:pPr eaLnBrk="1" hangingPunct="1">
              <a:spcBef>
                <a:spcPct val="50000"/>
              </a:spcBef>
              <a:buClrTx/>
              <a:buSzTx/>
              <a:buFontTx/>
              <a:buNone/>
            </a:pPr>
            <a:r>
              <a:rPr lang="es-ES" altLang="es-MX" sz="2400" b="1"/>
              <a:t> Fotografía Documental</a:t>
            </a:r>
          </a:p>
          <a:p>
            <a:pPr eaLnBrk="1" hangingPunct="1">
              <a:spcBef>
                <a:spcPct val="50000"/>
              </a:spcBef>
              <a:buClrTx/>
              <a:buSzTx/>
              <a:buFontTx/>
              <a:buNone/>
            </a:pPr>
            <a:r>
              <a:rPr lang="es-ES" altLang="es-MX" sz="2400" b="1"/>
              <a:t>	La captura del mundo real por un fotógrafo que intenta comunicar algo de interés público de tal manera que pueda ser atendido por el que ve la imagen</a:t>
            </a:r>
          </a:p>
          <a:p>
            <a:pPr eaLnBrk="1" hangingPunct="1">
              <a:spcBef>
                <a:spcPct val="50000"/>
              </a:spcBef>
              <a:buClrTx/>
              <a:buSzTx/>
              <a:buFontTx/>
              <a:buNone/>
            </a:pPr>
            <a:r>
              <a:rPr lang="es-ES" altLang="es-MX" sz="2400" b="1"/>
              <a:t>					Revista Life</a:t>
            </a:r>
          </a:p>
          <a:p>
            <a:pPr eaLnBrk="1" hangingPunct="1">
              <a:spcBef>
                <a:spcPct val="50000"/>
              </a:spcBef>
              <a:buClrTx/>
              <a:buSzTx/>
              <a:buFontTx/>
              <a:buNone/>
            </a:pPr>
            <a:endParaRPr lang="es-ES" altLang="es-MX" sz="2400" b="1"/>
          </a:p>
        </p:txBody>
      </p:sp>
    </p:spTree>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884BC0C1-61EC-6713-0359-987D72BB227A}"/>
              </a:ext>
            </a:extLst>
          </p:cNvPr>
          <p:cNvSpPr>
            <a:spLocks noGrp="1"/>
          </p:cNvSpPr>
          <p:nvPr>
            <p:ph type="title" idx="4294967295"/>
          </p:nvPr>
        </p:nvSpPr>
        <p:spPr/>
        <p:txBody>
          <a:bodyPr/>
          <a:lstStyle/>
          <a:p>
            <a:pPr algn="ctr" eaLnBrk="1" hangingPunct="1"/>
            <a:r>
              <a:rPr altLang="es-MX"/>
              <a:t>Antecedentes</a:t>
            </a:r>
          </a:p>
        </p:txBody>
      </p:sp>
      <p:sp>
        <p:nvSpPr>
          <p:cNvPr id="24579" name="Text Box 24">
            <a:extLst>
              <a:ext uri="{FF2B5EF4-FFF2-40B4-BE49-F238E27FC236}">
                <a16:creationId xmlns:a16="http://schemas.microsoft.com/office/drawing/2014/main" id="{4B652DA5-F0FE-CA94-649E-A77A1213B3F7}"/>
              </a:ext>
            </a:extLst>
          </p:cNvPr>
          <p:cNvSpPr txBox="1">
            <a:spLocks noChangeArrowheads="1"/>
          </p:cNvSpPr>
          <p:nvPr/>
        </p:nvSpPr>
        <p:spPr bwMode="auto">
          <a:xfrm>
            <a:off x="1116013" y="2139950"/>
            <a:ext cx="70564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endParaRPr lang="es-ES" altLang="es-MX" sz="1800">
              <a:latin typeface="Arial" panose="020B0604020202020204" pitchFamily="34" charset="0"/>
            </a:endParaRPr>
          </a:p>
        </p:txBody>
      </p:sp>
      <p:sp>
        <p:nvSpPr>
          <p:cNvPr id="24580" name="Text Box 25">
            <a:extLst>
              <a:ext uri="{FF2B5EF4-FFF2-40B4-BE49-F238E27FC236}">
                <a16:creationId xmlns:a16="http://schemas.microsoft.com/office/drawing/2014/main" id="{560D7810-FD9B-E1C4-0618-9A9C58DD2DFC}"/>
              </a:ext>
            </a:extLst>
          </p:cNvPr>
          <p:cNvSpPr txBox="1">
            <a:spLocks noChangeArrowheads="1"/>
          </p:cNvSpPr>
          <p:nvPr/>
        </p:nvSpPr>
        <p:spPr bwMode="auto">
          <a:xfrm>
            <a:off x="357188" y="1643063"/>
            <a:ext cx="8208962"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EB641B"/>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39639D"/>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50000"/>
              </a:spcBef>
              <a:buClrTx/>
              <a:buSzTx/>
              <a:buFontTx/>
              <a:buNone/>
            </a:pPr>
            <a:r>
              <a:rPr lang="es-ES" altLang="es-MX" sz="2400" b="1"/>
              <a:t>Documentar los hechos noticiosos por parte de la fotografía ocurre a principios de 1842</a:t>
            </a:r>
          </a:p>
          <a:p>
            <a:pPr eaLnBrk="1" hangingPunct="1">
              <a:spcBef>
                <a:spcPct val="50000"/>
              </a:spcBef>
              <a:buClrTx/>
              <a:buSzTx/>
              <a:buFontTx/>
              <a:buNone/>
            </a:pPr>
            <a:endParaRPr lang="es-ES" altLang="es-MX" sz="2400" b="1"/>
          </a:p>
          <a:p>
            <a:pPr eaLnBrk="1" hangingPunct="1">
              <a:spcBef>
                <a:spcPct val="50000"/>
              </a:spcBef>
              <a:buClrTx/>
              <a:buSzTx/>
              <a:buFontTx/>
              <a:buNone/>
            </a:pPr>
            <a:r>
              <a:rPr lang="es-ES" altLang="es-MX" sz="2400" b="1"/>
              <a:t>Los fotógrafos se convirtieron en periodistas  ya que documentaron visualmente lo que ocurría en su tiempo a través de una publicación</a:t>
            </a:r>
          </a:p>
          <a:p>
            <a:pPr eaLnBrk="1" hangingPunct="1">
              <a:spcBef>
                <a:spcPct val="50000"/>
              </a:spcBef>
              <a:buClrTx/>
              <a:buSzTx/>
              <a:buFontTx/>
              <a:buNone/>
            </a:pPr>
            <a:endParaRPr lang="es-ES" altLang="es-MX" sz="2400" b="1"/>
          </a:p>
        </p:txBody>
      </p:sp>
    </p:spTree>
  </p:cSld>
  <p:clrMapOvr>
    <a:masterClrMapping/>
  </p:clrMapOvr>
  <p:transition>
    <p:zoom/>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pt0000000">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Ppt0000000</Template>
  <TotalTime>2</TotalTime>
  <Words>1068</Words>
  <Application>Microsoft Office PowerPoint</Application>
  <PresentationFormat>Presentación en pantalla (16:9)</PresentationFormat>
  <Paragraphs>113</Paragraphs>
  <Slides>33</Slides>
  <Notes>33</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33</vt:i4>
      </vt:variant>
    </vt:vector>
  </HeadingPairs>
  <TitlesOfParts>
    <vt:vector size="39" baseType="lpstr">
      <vt:lpstr>Arial</vt:lpstr>
      <vt:lpstr>Tw Cen MT</vt:lpstr>
      <vt:lpstr>Wingdings</vt:lpstr>
      <vt:lpstr>Wingdings 2</vt:lpstr>
      <vt:lpstr>Calibri</vt:lpstr>
      <vt:lpstr>Ppt0000000</vt:lpstr>
      <vt:lpstr>La Fotografía Periodística</vt:lpstr>
      <vt:lpstr>Qué es la Fotografía Periodística</vt:lpstr>
      <vt:lpstr>Qué es la Fotografía Periodística</vt:lpstr>
      <vt:lpstr>Qué es la Fotografía Periodística</vt:lpstr>
      <vt:lpstr>Qué es la Fotografía Periodística</vt:lpstr>
      <vt:lpstr>Qué es la Fotografía Periodística</vt:lpstr>
      <vt:lpstr>Presentación de PowerPoint</vt:lpstr>
      <vt:lpstr>Antecedentes</vt:lpstr>
      <vt:lpstr>Antecedentes</vt:lpstr>
      <vt:lpstr>Antecedentes</vt:lpstr>
      <vt:lpstr>Presentación de PowerPoint</vt:lpstr>
      <vt:lpstr>Antecedentes</vt:lpstr>
      <vt:lpstr>Presentación de PowerPoint</vt:lpstr>
      <vt:lpstr>Antecedentes</vt:lpstr>
      <vt:lpstr>Antecedentes</vt:lpstr>
      <vt:lpstr>Presentación de PowerPoint</vt:lpstr>
      <vt:lpstr>Antecedentes</vt:lpstr>
      <vt:lpstr>Presentación de PowerPoint</vt:lpstr>
      <vt:lpstr>Antecedentes</vt:lpstr>
      <vt:lpstr>Presentación de PowerPoint</vt:lpstr>
      <vt:lpstr>Antecedentes</vt:lpstr>
      <vt:lpstr>Antecedentes</vt:lpstr>
      <vt:lpstr>Presentación de PowerPoint</vt:lpstr>
      <vt:lpstr>Antecedentes</vt:lpstr>
      <vt:lpstr>Presentación de PowerPoint</vt:lpstr>
      <vt:lpstr>Presentación de PowerPoint</vt:lpstr>
      <vt:lpstr>Antecedentes</vt:lpstr>
      <vt:lpstr>Antecedentes</vt:lpstr>
      <vt:lpstr>Presentación de PowerPoint</vt:lpstr>
      <vt:lpstr>Presentación de PowerPoint</vt:lpstr>
      <vt:lpstr>Presentación de PowerPoint</vt:lpstr>
      <vt:lpstr>Categorías tradicionales  Asignaciones Periodísticas</vt:lpstr>
      <vt:lpstr>Categorías tradicionales  Asignaciones Periodísticas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Precandidatos  y  la Agenda Setting</dc:title>
  <dc:creator/>
  <cp:lastModifiedBy>LEWIS DAWSON STORY RODRIGUEZ</cp:lastModifiedBy>
  <cp:revision>17</cp:revision>
  <dcterms:created xsi:type="dcterms:W3CDTF">2009-09-02T17:28:29Z</dcterms:created>
  <dcterms:modified xsi:type="dcterms:W3CDTF">2025-09-04T21:29:11Z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3082</vt:i4>
  </property>
  <property fmtid="{D5CDD505-2E9C-101B-9397-08002B2CF9AE}" pid="3" name="_Version">
    <vt:lpwstr>12.0.4518</vt:lpwstr>
  </property>
  <property fmtid="{D5CDD505-2E9C-101B-9397-08002B2CF9AE}" pid="4" name="_TemplateID">
    <vt:lpwstr>TC101769303082</vt:lpwstr>
  </property>
</Properties>
</file>