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300" r:id="rId3"/>
    <p:sldId id="301" r:id="rId4"/>
    <p:sldId id="302" r:id="rId5"/>
    <p:sldId id="303" r:id="rId6"/>
    <p:sldId id="304" r:id="rId7"/>
    <p:sldId id="305" r:id="rId8"/>
    <p:sldId id="306" r:id="rId9"/>
    <p:sldId id="308" r:id="rId10"/>
    <p:sldId id="309" r:id="rId11"/>
    <p:sldId id="310" r:id="rId12"/>
    <p:sldId id="311" r:id="rId13"/>
    <p:sldId id="312" r:id="rId14"/>
    <p:sldId id="313" r:id="rId15"/>
    <p:sldId id="316" r:id="rId16"/>
    <p:sldId id="314" r:id="rId17"/>
    <p:sldId id="317" r:id="rId18"/>
    <p:sldId id="318" r:id="rId19"/>
    <p:sldId id="319" r:id="rId20"/>
    <p:sldId id="320" r:id="rId21"/>
    <p:sldId id="321" r:id="rId22"/>
    <p:sldId id="322" r:id="rId23"/>
    <p:sldId id="326" r:id="rId24"/>
    <p:sldId id="323" r:id="rId25"/>
    <p:sldId id="324" r:id="rId26"/>
    <p:sldId id="325" r:id="rId27"/>
    <p:sldId id="327" r:id="rId28"/>
    <p:sldId id="328" r:id="rId29"/>
    <p:sldId id="329" r:id="rId30"/>
    <p:sldId id="330" r:id="rId31"/>
    <p:sldId id="331" r:id="rId32"/>
    <p:sldId id="332" r:id="rId33"/>
    <p:sldId id="333" r:id="rId34"/>
    <p:sldId id="334" r:id="rId35"/>
    <p:sldId id="336" r:id="rId36"/>
    <p:sldId id="337" r:id="rId37"/>
    <p:sldId id="338" r:id="rId38"/>
    <p:sldId id="339" r:id="rId39"/>
    <p:sldId id="315" r:id="rId40"/>
    <p:sldId id="340" r:id="rId41"/>
  </p:sldIdLst>
  <p:sldSz cx="9144000" cy="5143500" type="screen16x9"/>
  <p:notesSz cx="6858000" cy="9144000"/>
  <p:defaultTextStyle>
    <a:defPPr>
      <a:defRPr lang="es-MX"/>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130" autoAdjust="0"/>
    <p:restoredTop sz="87621" autoAdjust="0"/>
  </p:normalViewPr>
  <p:slideViewPr>
    <p:cSldViewPr>
      <p:cViewPr varScale="1">
        <p:scale>
          <a:sx n="128" d="100"/>
          <a:sy n="128" d="100"/>
        </p:scale>
        <p:origin x="732" y="11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C63075-7B59-DF4F-0067-70C13D2664E0}"/>
              </a:ext>
            </a:extLst>
          </p:cNvPr>
          <p:cNvSpPr>
            <a:spLocks noGrp="1"/>
          </p:cNvSpPr>
          <p:nvPr>
            <p:ph type="hdr" sz="quarter"/>
          </p:nvPr>
        </p:nvSpPr>
        <p:spPr>
          <a:xfrm>
            <a:off x="0" y="0"/>
            <a:ext cx="2971800" cy="457200"/>
          </a:xfrm>
          <a:prstGeom prst="rect">
            <a:avLst/>
          </a:prstGeom>
        </p:spPr>
        <p:txBody>
          <a:bodyPr vert="horz" rtlCol="0"/>
          <a:lstStyle>
            <a:lvl1pPr algn="l" fontAlgn="auto" latinLnBrk="0">
              <a:spcBef>
                <a:spcPts val="0"/>
              </a:spcBef>
              <a:spcAft>
                <a:spcPts val="0"/>
              </a:spcAft>
              <a:defRPr lang="es-ES" sz="1200">
                <a:latin typeface="+mn-lt"/>
                <a:cs typeface="+mn-cs"/>
              </a:defRPr>
            </a:lvl1pPr>
            <a:extLst/>
          </a:lstStyle>
          <a:p>
            <a:pPr>
              <a:defRPr/>
            </a:pPr>
            <a:endParaRPr/>
          </a:p>
        </p:txBody>
      </p:sp>
      <p:sp>
        <p:nvSpPr>
          <p:cNvPr id="3" name="Date Placeholder 2">
            <a:extLst>
              <a:ext uri="{FF2B5EF4-FFF2-40B4-BE49-F238E27FC236}">
                <a16:creationId xmlns:a16="http://schemas.microsoft.com/office/drawing/2014/main" id="{6ECB79C8-E126-EC8D-7F0D-3219CDF17462}"/>
              </a:ext>
            </a:extLst>
          </p:cNvPr>
          <p:cNvSpPr>
            <a:spLocks noGrp="1"/>
          </p:cNvSpPr>
          <p:nvPr>
            <p:ph type="dt" idx="1"/>
          </p:nvPr>
        </p:nvSpPr>
        <p:spPr>
          <a:xfrm>
            <a:off x="3884613" y="0"/>
            <a:ext cx="2971800" cy="457200"/>
          </a:xfrm>
          <a:prstGeom prst="rect">
            <a:avLst/>
          </a:prstGeom>
        </p:spPr>
        <p:txBody>
          <a:bodyPr vert="horz" rtlCol="0"/>
          <a:lstStyle>
            <a:lvl1pPr algn="r" fontAlgn="auto" latinLnBrk="0">
              <a:spcBef>
                <a:spcPts val="0"/>
              </a:spcBef>
              <a:spcAft>
                <a:spcPts val="0"/>
              </a:spcAft>
              <a:defRPr lang="es-ES" sz="1200">
                <a:latin typeface="+mn-lt"/>
                <a:cs typeface="+mn-cs"/>
              </a:defRPr>
            </a:lvl1pPr>
            <a:extLst/>
          </a:lstStyle>
          <a:p>
            <a:pPr>
              <a:defRPr/>
            </a:pPr>
            <a:fld id="{2FDE993C-4F5D-4A55-A5C9-07792394E306}" type="datetimeFigureOut">
              <a:rPr/>
              <a:pPr>
                <a:defRPr/>
              </a:pPr>
              <a:t>04/09/2025</a:t>
            </a:fld>
            <a:endParaRPr/>
          </a:p>
        </p:txBody>
      </p:sp>
      <p:sp>
        <p:nvSpPr>
          <p:cNvPr id="4" name="Slide Image Placeholder 3">
            <a:extLst>
              <a:ext uri="{FF2B5EF4-FFF2-40B4-BE49-F238E27FC236}">
                <a16:creationId xmlns:a16="http://schemas.microsoft.com/office/drawing/2014/main" id="{C79B1C8C-157E-6AA7-EDCE-70CF56BBCD0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p>
            <a:pPr lvl="0"/>
            <a:endParaRPr lang="es-ES" noProof="0"/>
          </a:p>
        </p:txBody>
      </p:sp>
      <p:sp>
        <p:nvSpPr>
          <p:cNvPr id="5" name="Notes Placeholder 4">
            <a:extLst>
              <a:ext uri="{FF2B5EF4-FFF2-40B4-BE49-F238E27FC236}">
                <a16:creationId xmlns:a16="http://schemas.microsoft.com/office/drawing/2014/main" id="{A326ECD8-E5F8-1F3B-D0EB-1FB87532E13A}"/>
              </a:ext>
            </a:extLst>
          </p:cNvPr>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a:extLst>
              <a:ext uri="{FF2B5EF4-FFF2-40B4-BE49-F238E27FC236}">
                <a16:creationId xmlns:a16="http://schemas.microsoft.com/office/drawing/2014/main" id="{A2210D03-12D1-5BB7-5923-D6F1C2E28168}"/>
              </a:ext>
            </a:extLst>
          </p:cNvPr>
          <p:cNvSpPr>
            <a:spLocks noGrp="1"/>
          </p:cNvSpPr>
          <p:nvPr>
            <p:ph type="ftr" sz="quarter" idx="4"/>
          </p:nvPr>
        </p:nvSpPr>
        <p:spPr>
          <a:xfrm>
            <a:off x="0" y="8685213"/>
            <a:ext cx="2971800" cy="457200"/>
          </a:xfrm>
          <a:prstGeom prst="rect">
            <a:avLst/>
          </a:prstGeom>
        </p:spPr>
        <p:txBody>
          <a:bodyPr vert="horz" rtlCol="0" anchor="b"/>
          <a:lstStyle>
            <a:lvl1pPr algn="l" fontAlgn="auto" latinLnBrk="0">
              <a:spcBef>
                <a:spcPts val="0"/>
              </a:spcBef>
              <a:spcAft>
                <a:spcPts val="0"/>
              </a:spcAft>
              <a:defRPr lang="es-ES" sz="1200">
                <a:latin typeface="+mn-lt"/>
                <a:cs typeface="+mn-cs"/>
              </a:defRPr>
            </a:lvl1pPr>
            <a:extLst/>
          </a:lstStyle>
          <a:p>
            <a:pPr>
              <a:defRPr/>
            </a:pPr>
            <a:endParaRPr/>
          </a:p>
        </p:txBody>
      </p:sp>
      <p:sp>
        <p:nvSpPr>
          <p:cNvPr id="7" name="Slide Number Placeholder 6">
            <a:extLst>
              <a:ext uri="{FF2B5EF4-FFF2-40B4-BE49-F238E27FC236}">
                <a16:creationId xmlns:a16="http://schemas.microsoft.com/office/drawing/2014/main" id="{AA0D7DA8-BE69-6D64-59DB-15FDF911EB4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489E9065-6B2B-48AB-90CF-83F47689E84D}" type="slidenum">
              <a:rPr lang="es-ES" altLang="es-MX"/>
              <a:pPr/>
              <a:t>‹Nº›</a:t>
            </a:fld>
            <a:endParaRPr lang="es-ES" alt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es-ES" sz="1200" kern="1200">
        <a:solidFill>
          <a:schemeClr val="tx1"/>
        </a:solidFill>
        <a:latin typeface="+mn-lt"/>
        <a:ea typeface="+mn-ea"/>
        <a:cs typeface="+mn-cs"/>
      </a:defRPr>
    </a:lvl1pPr>
    <a:lvl2pPr marL="457200" algn="l" rtl="0" eaLnBrk="0" fontAlgn="base" hangingPunct="0">
      <a:spcBef>
        <a:spcPct val="30000"/>
      </a:spcBef>
      <a:spcAft>
        <a:spcPct val="0"/>
      </a:spcAft>
      <a:defRPr lang="es-ES" sz="1200" kern="1200">
        <a:solidFill>
          <a:schemeClr val="tx1"/>
        </a:solidFill>
        <a:latin typeface="+mn-lt"/>
        <a:ea typeface="+mn-ea"/>
        <a:cs typeface="+mn-cs"/>
      </a:defRPr>
    </a:lvl2pPr>
    <a:lvl3pPr marL="914400" algn="l" rtl="0" eaLnBrk="0" fontAlgn="base" hangingPunct="0">
      <a:spcBef>
        <a:spcPct val="30000"/>
      </a:spcBef>
      <a:spcAft>
        <a:spcPct val="0"/>
      </a:spcAft>
      <a:defRPr lang="es-ES" sz="1200" kern="1200">
        <a:solidFill>
          <a:schemeClr val="tx1"/>
        </a:solidFill>
        <a:latin typeface="+mn-lt"/>
        <a:ea typeface="+mn-ea"/>
        <a:cs typeface="+mn-cs"/>
      </a:defRPr>
    </a:lvl3pPr>
    <a:lvl4pPr marL="1371600" algn="l" rtl="0" eaLnBrk="0" fontAlgn="base" hangingPunct="0">
      <a:spcBef>
        <a:spcPct val="30000"/>
      </a:spcBef>
      <a:spcAft>
        <a:spcPct val="0"/>
      </a:spcAft>
      <a:defRPr lang="es-ES" sz="1200" kern="1200">
        <a:solidFill>
          <a:schemeClr val="tx1"/>
        </a:solidFill>
        <a:latin typeface="+mn-lt"/>
        <a:ea typeface="+mn-ea"/>
        <a:cs typeface="+mn-cs"/>
      </a:defRPr>
    </a:lvl4pPr>
    <a:lvl5pPr marL="1828800" algn="l" rtl="0" eaLnBrk="0" fontAlgn="base" hangingPunct="0">
      <a:spcBef>
        <a:spcPct val="30000"/>
      </a:spcBef>
      <a:spcAft>
        <a:spcPct val="0"/>
      </a:spcAft>
      <a:defRPr lang="es-ES" sz="1200" kern="1200">
        <a:solidFill>
          <a:schemeClr val="tx1"/>
        </a:solidFill>
        <a:latin typeface="+mn-lt"/>
        <a:ea typeface="+mn-ea"/>
        <a:cs typeface="+mn-cs"/>
      </a:defRPr>
    </a:lvl5pPr>
    <a:lvl6pPr marL="2286000" algn="l" rtl="0" latinLnBrk="0">
      <a:defRPr lang="es-ES" sz="1200" kern="1200">
        <a:solidFill>
          <a:schemeClr val="tx1"/>
        </a:solidFill>
        <a:latin typeface="+mn-lt"/>
        <a:ea typeface="+mn-ea"/>
        <a:cs typeface="+mn-cs"/>
      </a:defRPr>
    </a:lvl6pPr>
    <a:lvl7pPr marL="2743200" algn="l" rtl="0" latinLnBrk="0">
      <a:defRPr lang="es-ES" sz="1200" kern="1200">
        <a:solidFill>
          <a:schemeClr val="tx1"/>
        </a:solidFill>
        <a:latin typeface="+mn-lt"/>
        <a:ea typeface="+mn-ea"/>
        <a:cs typeface="+mn-cs"/>
      </a:defRPr>
    </a:lvl7pPr>
    <a:lvl8pPr marL="3200400" algn="l" rtl="0" latinLnBrk="0">
      <a:defRPr lang="es-ES" sz="1200" kern="1200">
        <a:solidFill>
          <a:schemeClr val="tx1"/>
        </a:solidFill>
        <a:latin typeface="+mn-lt"/>
        <a:ea typeface="+mn-ea"/>
        <a:cs typeface="+mn-cs"/>
      </a:defRPr>
    </a:lvl8pPr>
    <a:lvl9pPr marL="3657600" algn="l" rtl="0" latinLnBrk="0">
      <a:defRPr lang="es-ES"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DFE4FE45-8D9D-9BC4-11C7-216FCC4721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2">
            <a:extLst>
              <a:ext uri="{FF2B5EF4-FFF2-40B4-BE49-F238E27FC236}">
                <a16:creationId xmlns:a16="http://schemas.microsoft.com/office/drawing/2014/main" id="{0F61DFBB-B8AD-4D41-EF18-0A13A23F90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13315" name="Rectangle 3">
            <a:extLst>
              <a:ext uri="{FF2B5EF4-FFF2-40B4-BE49-F238E27FC236}">
                <a16:creationId xmlns:a16="http://schemas.microsoft.com/office/drawing/2014/main" id="{571D9731-84F9-F1C7-8DD3-801427E177E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E8F3CDD-3260-4238-84CE-603D59173C7B}" type="slidenum">
              <a:rPr lang="es-ES" altLang="es-MX">
                <a:latin typeface="Calibri" panose="020F0502020204030204" pitchFamily="34" charset="0"/>
              </a:rPr>
              <a:pPr eaLnBrk="1" hangingPunct="1"/>
              <a:t>1</a:t>
            </a:fld>
            <a:endParaRPr lang="es-ES" altLang="es-MX">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Marcador de imagen de diapositiva">
            <a:extLst>
              <a:ext uri="{FF2B5EF4-FFF2-40B4-BE49-F238E27FC236}">
                <a16:creationId xmlns:a16="http://schemas.microsoft.com/office/drawing/2014/main" id="{37F1333E-6AD8-D2E2-1A4F-1E4709513A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2 Marcador de notas">
            <a:extLst>
              <a:ext uri="{FF2B5EF4-FFF2-40B4-BE49-F238E27FC236}">
                <a16:creationId xmlns:a16="http://schemas.microsoft.com/office/drawing/2014/main" id="{9DAEE4EE-A548-479B-45B4-08AF1B0CA8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2DA7D7E5-D71B-F461-CBEB-B925E92BFFA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6EA7D4D-DB32-41FB-AA53-CFF97F4C3B9A}" type="slidenum">
              <a:rPr lang="es-MX" altLang="es-MX">
                <a:latin typeface="Calibri" panose="020F0502020204030204" pitchFamily="34" charset="0"/>
              </a:rPr>
              <a:pPr eaLnBrk="1" hangingPunct="1"/>
              <a:t>10</a:t>
            </a:fld>
            <a:endParaRPr lang="es-MX" altLang="es-MX">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Marcador de imagen de diapositiva">
            <a:extLst>
              <a:ext uri="{FF2B5EF4-FFF2-40B4-BE49-F238E27FC236}">
                <a16:creationId xmlns:a16="http://schemas.microsoft.com/office/drawing/2014/main" id="{E9A67587-F5A0-8D28-3C20-E324A725F5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2 Marcador de notas">
            <a:extLst>
              <a:ext uri="{FF2B5EF4-FFF2-40B4-BE49-F238E27FC236}">
                <a16:creationId xmlns:a16="http://schemas.microsoft.com/office/drawing/2014/main" id="{43FCC0D1-765D-1331-B2D0-3FC90064D1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DEF01ED6-7100-5A57-F049-91E8EA4E472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4BB883-34E5-439D-AEA3-FC13EB59DD3F}" type="slidenum">
              <a:rPr lang="es-MX" altLang="es-MX">
                <a:latin typeface="Calibri" panose="020F0502020204030204" pitchFamily="34" charset="0"/>
              </a:rPr>
              <a:pPr eaLnBrk="1" hangingPunct="1"/>
              <a:t>11</a:t>
            </a:fld>
            <a:endParaRPr lang="es-MX" altLang="es-MX">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a:extLst>
              <a:ext uri="{FF2B5EF4-FFF2-40B4-BE49-F238E27FC236}">
                <a16:creationId xmlns:a16="http://schemas.microsoft.com/office/drawing/2014/main" id="{DED9FEE6-AD75-1131-E101-E1876718D8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2">
            <a:extLst>
              <a:ext uri="{FF2B5EF4-FFF2-40B4-BE49-F238E27FC236}">
                <a16:creationId xmlns:a16="http://schemas.microsoft.com/office/drawing/2014/main" id="{896B6777-501D-68DA-D35E-57531B2EE0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0420" name="Rectangle 3">
            <a:extLst>
              <a:ext uri="{FF2B5EF4-FFF2-40B4-BE49-F238E27FC236}">
                <a16:creationId xmlns:a16="http://schemas.microsoft.com/office/drawing/2014/main" id="{FC387F7B-FDCE-135E-5BC8-3A9FB9A873C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FE3D3A05-7259-419A-9182-C3A604EBA873}" type="slidenum">
              <a:rPr lang="es-ES" altLang="es-MX" sz="1200">
                <a:latin typeface="Calibri" panose="020F0502020204030204" pitchFamily="34" charset="0"/>
              </a:rPr>
              <a:pPr algn="r" eaLnBrk="1" hangingPunct="1"/>
              <a:t>12</a:t>
            </a:fld>
            <a:endParaRPr lang="es-ES" altLang="es-MX"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a:extLst>
              <a:ext uri="{FF2B5EF4-FFF2-40B4-BE49-F238E27FC236}">
                <a16:creationId xmlns:a16="http://schemas.microsoft.com/office/drawing/2014/main" id="{E81A0963-B84D-E37C-A8C9-D5E289AACD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2">
            <a:extLst>
              <a:ext uri="{FF2B5EF4-FFF2-40B4-BE49-F238E27FC236}">
                <a16:creationId xmlns:a16="http://schemas.microsoft.com/office/drawing/2014/main" id="{99597D14-2D08-4BF1-976C-9982BD5208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1444" name="Rectangle 3">
            <a:extLst>
              <a:ext uri="{FF2B5EF4-FFF2-40B4-BE49-F238E27FC236}">
                <a16:creationId xmlns:a16="http://schemas.microsoft.com/office/drawing/2014/main" id="{B0F817C3-A7CE-6F2B-0F87-1AE6C501139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B8961E6C-D4F7-4485-9FF9-0C3631F54B17}" type="slidenum">
              <a:rPr lang="es-ES" altLang="es-MX" sz="1200">
                <a:latin typeface="Calibri" panose="020F0502020204030204" pitchFamily="34" charset="0"/>
              </a:rPr>
              <a:pPr algn="r" eaLnBrk="1" hangingPunct="1"/>
              <a:t>13</a:t>
            </a:fld>
            <a:endParaRPr lang="es-ES" altLang="es-MX"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a:extLst>
              <a:ext uri="{FF2B5EF4-FFF2-40B4-BE49-F238E27FC236}">
                <a16:creationId xmlns:a16="http://schemas.microsoft.com/office/drawing/2014/main" id="{D27C2649-8C35-6DCD-9117-1C28CB4E39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2">
            <a:extLst>
              <a:ext uri="{FF2B5EF4-FFF2-40B4-BE49-F238E27FC236}">
                <a16:creationId xmlns:a16="http://schemas.microsoft.com/office/drawing/2014/main" id="{6D8DFCE7-7C92-848A-9B9D-D459041A84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2468" name="Rectangle 3">
            <a:extLst>
              <a:ext uri="{FF2B5EF4-FFF2-40B4-BE49-F238E27FC236}">
                <a16:creationId xmlns:a16="http://schemas.microsoft.com/office/drawing/2014/main" id="{8A98AC7E-E813-7A99-45C4-9F563D6C53A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AD123BDB-76F5-4271-98C1-9EA6FBBBFDA4}" type="slidenum">
              <a:rPr lang="es-ES" altLang="es-MX" sz="1200">
                <a:latin typeface="Calibri" panose="020F0502020204030204" pitchFamily="34" charset="0"/>
              </a:rPr>
              <a:pPr algn="r" eaLnBrk="1" hangingPunct="1"/>
              <a:t>14</a:t>
            </a:fld>
            <a:endParaRPr lang="es-ES" altLang="es-MX"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Marcador de imagen de diapositiva">
            <a:extLst>
              <a:ext uri="{FF2B5EF4-FFF2-40B4-BE49-F238E27FC236}">
                <a16:creationId xmlns:a16="http://schemas.microsoft.com/office/drawing/2014/main" id="{71703814-6F4D-2BCA-A65C-A8501BBE4F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2 Marcador de notas">
            <a:extLst>
              <a:ext uri="{FF2B5EF4-FFF2-40B4-BE49-F238E27FC236}">
                <a16:creationId xmlns:a16="http://schemas.microsoft.com/office/drawing/2014/main" id="{F027BF54-13AE-6F95-5F93-021E8B0E8D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E52085FB-ECBD-BC20-416F-7C6317829E7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3DC237-B02B-4219-B70F-C44C11FF60BD}" type="slidenum">
              <a:rPr lang="es-MX" altLang="es-MX">
                <a:latin typeface="Calibri" panose="020F0502020204030204" pitchFamily="34" charset="0"/>
              </a:rPr>
              <a:pPr eaLnBrk="1" hangingPunct="1"/>
              <a:t>15</a:t>
            </a:fld>
            <a:endParaRPr lang="es-MX" altLang="es-MX">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a:extLst>
              <a:ext uri="{FF2B5EF4-FFF2-40B4-BE49-F238E27FC236}">
                <a16:creationId xmlns:a16="http://schemas.microsoft.com/office/drawing/2014/main" id="{B2F6D549-43D8-D172-962B-468EA00D03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2">
            <a:extLst>
              <a:ext uri="{FF2B5EF4-FFF2-40B4-BE49-F238E27FC236}">
                <a16:creationId xmlns:a16="http://schemas.microsoft.com/office/drawing/2014/main" id="{6B364F1A-335A-CA78-90BE-DE6B2633E6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4516" name="Rectangle 3">
            <a:extLst>
              <a:ext uri="{FF2B5EF4-FFF2-40B4-BE49-F238E27FC236}">
                <a16:creationId xmlns:a16="http://schemas.microsoft.com/office/drawing/2014/main" id="{58C33688-BDA8-CE60-3362-31D930CF3F5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0762970A-DC53-4270-9ED5-397E92744341}" type="slidenum">
              <a:rPr lang="es-ES" altLang="es-MX" sz="1200">
                <a:latin typeface="Calibri" panose="020F0502020204030204" pitchFamily="34" charset="0"/>
              </a:rPr>
              <a:pPr algn="r" eaLnBrk="1" hangingPunct="1"/>
              <a:t>16</a:t>
            </a:fld>
            <a:endParaRPr lang="es-ES" altLang="es-MX"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a:extLst>
              <a:ext uri="{FF2B5EF4-FFF2-40B4-BE49-F238E27FC236}">
                <a16:creationId xmlns:a16="http://schemas.microsoft.com/office/drawing/2014/main" id="{94B8090F-0159-BF12-D0BC-1BA887CD17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2">
            <a:extLst>
              <a:ext uri="{FF2B5EF4-FFF2-40B4-BE49-F238E27FC236}">
                <a16:creationId xmlns:a16="http://schemas.microsoft.com/office/drawing/2014/main" id="{63CAD803-A2EC-A637-6BC2-2A5B8C2BC9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5540" name="Rectangle 3">
            <a:extLst>
              <a:ext uri="{FF2B5EF4-FFF2-40B4-BE49-F238E27FC236}">
                <a16:creationId xmlns:a16="http://schemas.microsoft.com/office/drawing/2014/main" id="{698BCEF4-1869-9829-2060-D2E0A52E736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E9FF1A9E-DB2A-4E68-8BF1-1494168DB138}" type="slidenum">
              <a:rPr lang="es-ES" altLang="es-MX" sz="1200">
                <a:latin typeface="Calibri" panose="020F0502020204030204" pitchFamily="34" charset="0"/>
              </a:rPr>
              <a:pPr algn="r" eaLnBrk="1" hangingPunct="1"/>
              <a:t>17</a:t>
            </a:fld>
            <a:endParaRPr lang="es-ES" altLang="es-MX"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a:extLst>
              <a:ext uri="{FF2B5EF4-FFF2-40B4-BE49-F238E27FC236}">
                <a16:creationId xmlns:a16="http://schemas.microsoft.com/office/drawing/2014/main" id="{24EA3666-50C1-F205-2693-038E2C12DD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2">
            <a:extLst>
              <a:ext uri="{FF2B5EF4-FFF2-40B4-BE49-F238E27FC236}">
                <a16:creationId xmlns:a16="http://schemas.microsoft.com/office/drawing/2014/main" id="{EBC987E6-69F4-5B8F-2555-E9C5E53367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6564" name="Rectangle 3">
            <a:extLst>
              <a:ext uri="{FF2B5EF4-FFF2-40B4-BE49-F238E27FC236}">
                <a16:creationId xmlns:a16="http://schemas.microsoft.com/office/drawing/2014/main" id="{F35C6A05-8E08-2349-4170-C46EBC1FF34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F5E62960-1969-488A-87DA-B7FB79436DC9}" type="slidenum">
              <a:rPr lang="es-ES" altLang="es-MX" sz="1200">
                <a:latin typeface="Calibri" panose="020F0502020204030204" pitchFamily="34" charset="0"/>
              </a:rPr>
              <a:pPr algn="r" eaLnBrk="1" hangingPunct="1"/>
              <a:t>18</a:t>
            </a:fld>
            <a:endParaRPr lang="es-ES" altLang="es-MX"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a:extLst>
              <a:ext uri="{FF2B5EF4-FFF2-40B4-BE49-F238E27FC236}">
                <a16:creationId xmlns:a16="http://schemas.microsoft.com/office/drawing/2014/main" id="{24B830CB-266E-6AE2-6A09-7639388F33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2">
            <a:extLst>
              <a:ext uri="{FF2B5EF4-FFF2-40B4-BE49-F238E27FC236}">
                <a16:creationId xmlns:a16="http://schemas.microsoft.com/office/drawing/2014/main" id="{A65063D2-1EB9-D7DE-D49C-9811E2EF81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7588" name="Rectangle 3">
            <a:extLst>
              <a:ext uri="{FF2B5EF4-FFF2-40B4-BE49-F238E27FC236}">
                <a16:creationId xmlns:a16="http://schemas.microsoft.com/office/drawing/2014/main" id="{FDF5282A-EB8B-4EBE-0E29-89291722224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5D5A3F14-8165-45B3-B434-A6D4129CF07B}" type="slidenum">
              <a:rPr lang="es-ES" altLang="es-MX" sz="1200">
                <a:latin typeface="Calibri" panose="020F0502020204030204" pitchFamily="34" charset="0"/>
              </a:rPr>
              <a:pPr algn="r" eaLnBrk="1" hangingPunct="1"/>
              <a:t>19</a:t>
            </a:fld>
            <a:endParaRPr lang="es-ES" altLang="es-MX"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a:extLst>
              <a:ext uri="{FF2B5EF4-FFF2-40B4-BE49-F238E27FC236}">
                <a16:creationId xmlns:a16="http://schemas.microsoft.com/office/drawing/2014/main" id="{C093BB3F-6232-3BC9-60DF-A06DC6C8EC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2">
            <a:extLst>
              <a:ext uri="{FF2B5EF4-FFF2-40B4-BE49-F238E27FC236}">
                <a16:creationId xmlns:a16="http://schemas.microsoft.com/office/drawing/2014/main" id="{98037BAC-8217-5235-A082-5E43E58C44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0180" name="Rectangle 3">
            <a:extLst>
              <a:ext uri="{FF2B5EF4-FFF2-40B4-BE49-F238E27FC236}">
                <a16:creationId xmlns:a16="http://schemas.microsoft.com/office/drawing/2014/main" id="{44734A9E-76A6-BA00-32C4-33BE7C9C6378}"/>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1DD5BBF5-838E-40BC-AD8B-055DDB2FF51C}" type="slidenum">
              <a:rPr lang="es-ES" altLang="es-MX" sz="1200">
                <a:latin typeface="Calibri" panose="020F0502020204030204" pitchFamily="34" charset="0"/>
              </a:rPr>
              <a:pPr algn="r" eaLnBrk="1" hangingPunct="1"/>
              <a:t>2</a:t>
            </a:fld>
            <a:endParaRPr lang="es-ES" altLang="es-MX"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Marcador de imagen de diapositiva">
            <a:extLst>
              <a:ext uri="{FF2B5EF4-FFF2-40B4-BE49-F238E27FC236}">
                <a16:creationId xmlns:a16="http://schemas.microsoft.com/office/drawing/2014/main" id="{54B135BD-2EEE-4158-1198-EAEBC3853F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2 Marcador de notas">
            <a:extLst>
              <a:ext uri="{FF2B5EF4-FFF2-40B4-BE49-F238E27FC236}">
                <a16:creationId xmlns:a16="http://schemas.microsoft.com/office/drawing/2014/main" id="{12A366E1-780B-FEE5-679D-A6FEF5C2C0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3D14AD62-8CB0-CD7B-53FE-474BB8865B8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6993CD-D210-4CC8-9507-8BB45772A80D}" type="slidenum">
              <a:rPr lang="es-MX" altLang="es-MX">
                <a:latin typeface="Calibri" panose="020F0502020204030204" pitchFamily="34" charset="0"/>
              </a:rPr>
              <a:pPr eaLnBrk="1" hangingPunct="1"/>
              <a:t>20</a:t>
            </a:fld>
            <a:endParaRPr lang="es-MX" altLang="es-MX">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
            <a:extLst>
              <a:ext uri="{FF2B5EF4-FFF2-40B4-BE49-F238E27FC236}">
                <a16:creationId xmlns:a16="http://schemas.microsoft.com/office/drawing/2014/main" id="{618A58A6-19E2-DB7E-4D5C-2130BA9CC4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2">
            <a:extLst>
              <a:ext uri="{FF2B5EF4-FFF2-40B4-BE49-F238E27FC236}">
                <a16:creationId xmlns:a16="http://schemas.microsoft.com/office/drawing/2014/main" id="{03212A64-4136-49E2-69FB-16C6D1D510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9636" name="Rectangle 3">
            <a:extLst>
              <a:ext uri="{FF2B5EF4-FFF2-40B4-BE49-F238E27FC236}">
                <a16:creationId xmlns:a16="http://schemas.microsoft.com/office/drawing/2014/main" id="{F844C4B2-63B2-FA4C-7BAB-73875550BB6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3419807-1F50-49CA-B750-241902CD9561}" type="slidenum">
              <a:rPr lang="es-ES" altLang="es-MX" sz="1200">
                <a:latin typeface="Calibri" panose="020F0502020204030204" pitchFamily="34" charset="0"/>
              </a:rPr>
              <a:pPr algn="r" eaLnBrk="1" hangingPunct="1"/>
              <a:t>21</a:t>
            </a:fld>
            <a:endParaRPr lang="es-ES" altLang="es-MX" sz="120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Marcador de imagen de diapositiva">
            <a:extLst>
              <a:ext uri="{FF2B5EF4-FFF2-40B4-BE49-F238E27FC236}">
                <a16:creationId xmlns:a16="http://schemas.microsoft.com/office/drawing/2014/main" id="{4BCB65CC-4CF1-5474-DDFB-FAADC4C207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2 Marcador de notas">
            <a:extLst>
              <a:ext uri="{FF2B5EF4-FFF2-40B4-BE49-F238E27FC236}">
                <a16:creationId xmlns:a16="http://schemas.microsoft.com/office/drawing/2014/main" id="{3D64A47A-8FB3-DA38-CB08-8732A0ECB6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91F949D4-B440-8333-08E7-856A53454CB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0581A8E-C64C-4CDA-ACAB-D331E689296F}" type="slidenum">
              <a:rPr lang="es-MX" altLang="es-MX">
                <a:latin typeface="Calibri" panose="020F0502020204030204" pitchFamily="34" charset="0"/>
              </a:rPr>
              <a:pPr eaLnBrk="1" hangingPunct="1"/>
              <a:t>22</a:t>
            </a:fld>
            <a:endParaRPr lang="es-MX" altLang="es-MX">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Marcador de imagen de diapositiva">
            <a:extLst>
              <a:ext uri="{FF2B5EF4-FFF2-40B4-BE49-F238E27FC236}">
                <a16:creationId xmlns:a16="http://schemas.microsoft.com/office/drawing/2014/main" id="{66CA6C20-C9D1-51EE-2CD3-A41309C4D6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2 Marcador de notas">
            <a:extLst>
              <a:ext uri="{FF2B5EF4-FFF2-40B4-BE49-F238E27FC236}">
                <a16:creationId xmlns:a16="http://schemas.microsoft.com/office/drawing/2014/main" id="{7C8AFF4A-9560-6224-CD60-282E7210E9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5C430D54-2F9E-B6AC-9F5A-6DB98D2FD40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E288E5-B226-46C6-B496-AA751757516B}" type="slidenum">
              <a:rPr lang="es-MX" altLang="es-MX">
                <a:latin typeface="Calibri" panose="020F0502020204030204" pitchFamily="34" charset="0"/>
              </a:rPr>
              <a:pPr eaLnBrk="1" hangingPunct="1"/>
              <a:t>23</a:t>
            </a:fld>
            <a:endParaRPr lang="es-MX" altLang="es-MX">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
            <a:extLst>
              <a:ext uri="{FF2B5EF4-FFF2-40B4-BE49-F238E27FC236}">
                <a16:creationId xmlns:a16="http://schemas.microsoft.com/office/drawing/2014/main" id="{A254D7FF-7717-EF67-6173-958CE9D417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2">
            <a:extLst>
              <a:ext uri="{FF2B5EF4-FFF2-40B4-BE49-F238E27FC236}">
                <a16:creationId xmlns:a16="http://schemas.microsoft.com/office/drawing/2014/main" id="{327FC518-C827-04D2-F6BA-6A875E9BB0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2708" name="Rectangle 3">
            <a:extLst>
              <a:ext uri="{FF2B5EF4-FFF2-40B4-BE49-F238E27FC236}">
                <a16:creationId xmlns:a16="http://schemas.microsoft.com/office/drawing/2014/main" id="{A601ECC8-D091-0EC6-22D7-2A89C7C9364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08BDBBC-BC17-484B-88CB-9DB9C3A5EA85}" type="slidenum">
              <a:rPr lang="es-ES" altLang="es-MX" sz="1200">
                <a:latin typeface="Calibri" panose="020F0502020204030204" pitchFamily="34" charset="0"/>
              </a:rPr>
              <a:pPr algn="r" eaLnBrk="1" hangingPunct="1"/>
              <a:t>24</a:t>
            </a:fld>
            <a:endParaRPr lang="es-ES" altLang="es-MX" sz="1200">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a:extLst>
              <a:ext uri="{FF2B5EF4-FFF2-40B4-BE49-F238E27FC236}">
                <a16:creationId xmlns:a16="http://schemas.microsoft.com/office/drawing/2014/main" id="{C71557C5-E160-9335-AC27-BB88D984C7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2">
            <a:extLst>
              <a:ext uri="{FF2B5EF4-FFF2-40B4-BE49-F238E27FC236}">
                <a16:creationId xmlns:a16="http://schemas.microsoft.com/office/drawing/2014/main" id="{3A10594B-BC9F-A293-D92F-BA5ADB1076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3732" name="Rectangle 3">
            <a:extLst>
              <a:ext uri="{FF2B5EF4-FFF2-40B4-BE49-F238E27FC236}">
                <a16:creationId xmlns:a16="http://schemas.microsoft.com/office/drawing/2014/main" id="{CA57BC36-15BE-87F1-035F-059B1ECB5E7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81BEF3DE-82CD-4AA1-8924-7FD8EB735C12}" type="slidenum">
              <a:rPr lang="es-ES" altLang="es-MX" sz="1200">
                <a:latin typeface="Calibri" panose="020F0502020204030204" pitchFamily="34" charset="0"/>
              </a:rPr>
              <a:pPr algn="r" eaLnBrk="1" hangingPunct="1"/>
              <a:t>25</a:t>
            </a:fld>
            <a:endParaRPr lang="es-ES" altLang="es-MX" sz="1200">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a:extLst>
              <a:ext uri="{FF2B5EF4-FFF2-40B4-BE49-F238E27FC236}">
                <a16:creationId xmlns:a16="http://schemas.microsoft.com/office/drawing/2014/main" id="{69E41BD9-3ECB-7938-C5BE-970ECDF0F6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2">
            <a:extLst>
              <a:ext uri="{FF2B5EF4-FFF2-40B4-BE49-F238E27FC236}">
                <a16:creationId xmlns:a16="http://schemas.microsoft.com/office/drawing/2014/main" id="{2B75F93A-652C-BF48-5158-C2993D75CC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4756" name="Rectangle 3">
            <a:extLst>
              <a:ext uri="{FF2B5EF4-FFF2-40B4-BE49-F238E27FC236}">
                <a16:creationId xmlns:a16="http://schemas.microsoft.com/office/drawing/2014/main" id="{904DA2C0-7D2A-0759-B1F9-FA4BF62D64F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C6475F3B-7B0B-44A8-B05C-D53191D83A27}" type="slidenum">
              <a:rPr lang="es-ES" altLang="es-MX" sz="1200">
                <a:latin typeface="Calibri" panose="020F0502020204030204" pitchFamily="34" charset="0"/>
              </a:rPr>
              <a:pPr algn="r" eaLnBrk="1" hangingPunct="1"/>
              <a:t>26</a:t>
            </a:fld>
            <a:endParaRPr lang="es-ES" altLang="es-MX" sz="1200">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a:extLst>
              <a:ext uri="{FF2B5EF4-FFF2-40B4-BE49-F238E27FC236}">
                <a16:creationId xmlns:a16="http://schemas.microsoft.com/office/drawing/2014/main" id="{51C36ABD-F7A8-B570-06A7-64D95D88CD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2 Marcador de notas">
            <a:extLst>
              <a:ext uri="{FF2B5EF4-FFF2-40B4-BE49-F238E27FC236}">
                <a16:creationId xmlns:a16="http://schemas.microsoft.com/office/drawing/2014/main" id="{98BB0F49-A7D9-791F-39F3-B9F176D82C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84F16F38-FE72-1FFC-94BE-7E9710EC588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496C652-2190-468D-8FA9-0716DA5219AE}" type="slidenum">
              <a:rPr lang="es-MX" altLang="es-MX">
                <a:latin typeface="Calibri" panose="020F0502020204030204" pitchFamily="34" charset="0"/>
              </a:rPr>
              <a:pPr eaLnBrk="1" hangingPunct="1"/>
              <a:t>27</a:t>
            </a:fld>
            <a:endParaRPr lang="es-MX" altLang="es-MX">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
            <a:extLst>
              <a:ext uri="{FF2B5EF4-FFF2-40B4-BE49-F238E27FC236}">
                <a16:creationId xmlns:a16="http://schemas.microsoft.com/office/drawing/2014/main" id="{25B6A5EE-3474-BBDC-E3F9-0E6325D55F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2">
            <a:extLst>
              <a:ext uri="{FF2B5EF4-FFF2-40B4-BE49-F238E27FC236}">
                <a16:creationId xmlns:a16="http://schemas.microsoft.com/office/drawing/2014/main" id="{45DBA390-173E-FCC4-CA95-3D430734A8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6804" name="Rectangle 3">
            <a:extLst>
              <a:ext uri="{FF2B5EF4-FFF2-40B4-BE49-F238E27FC236}">
                <a16:creationId xmlns:a16="http://schemas.microsoft.com/office/drawing/2014/main" id="{A65D7833-D11C-3374-0B2D-E45580163F28}"/>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D9BE2DBC-7ED6-44FB-87E8-F0DBD63D6B10}" type="slidenum">
              <a:rPr lang="es-ES" altLang="es-MX" sz="1200">
                <a:latin typeface="Calibri" panose="020F0502020204030204" pitchFamily="34" charset="0"/>
              </a:rPr>
              <a:pPr algn="r" eaLnBrk="1" hangingPunct="1"/>
              <a:t>28</a:t>
            </a:fld>
            <a:endParaRPr lang="es-ES" altLang="es-MX" sz="1200">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
            <a:extLst>
              <a:ext uri="{FF2B5EF4-FFF2-40B4-BE49-F238E27FC236}">
                <a16:creationId xmlns:a16="http://schemas.microsoft.com/office/drawing/2014/main" id="{B0E40237-A0C9-10E7-2B4A-ABA17AFAF0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2">
            <a:extLst>
              <a:ext uri="{FF2B5EF4-FFF2-40B4-BE49-F238E27FC236}">
                <a16:creationId xmlns:a16="http://schemas.microsoft.com/office/drawing/2014/main" id="{358F90B3-4BEF-5529-E012-BBF1F945C9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7828" name="Rectangle 3">
            <a:extLst>
              <a:ext uri="{FF2B5EF4-FFF2-40B4-BE49-F238E27FC236}">
                <a16:creationId xmlns:a16="http://schemas.microsoft.com/office/drawing/2014/main" id="{551C60F6-8536-3E16-91E6-9FBF75D3C9F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06BCB54-5BA4-43C2-9E66-F36A3989C928}" type="slidenum">
              <a:rPr lang="es-ES" altLang="es-MX" sz="1200">
                <a:latin typeface="Calibri" panose="020F0502020204030204" pitchFamily="34" charset="0"/>
              </a:rPr>
              <a:pPr algn="r" eaLnBrk="1" hangingPunct="1"/>
              <a:t>29</a:t>
            </a:fld>
            <a:endParaRPr lang="es-ES" altLang="es-MX"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7F0263FD-A7BA-1E6E-4D5B-300CEAD3D6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2">
            <a:extLst>
              <a:ext uri="{FF2B5EF4-FFF2-40B4-BE49-F238E27FC236}">
                <a16:creationId xmlns:a16="http://schemas.microsoft.com/office/drawing/2014/main" id="{9FB7732E-4622-190A-A4BC-A06BF7E1F6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1204" name="Rectangle 3">
            <a:extLst>
              <a:ext uri="{FF2B5EF4-FFF2-40B4-BE49-F238E27FC236}">
                <a16:creationId xmlns:a16="http://schemas.microsoft.com/office/drawing/2014/main" id="{6C081E64-C960-6285-7475-839826DDD69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10E3177E-6EAD-41BF-B1A9-68673A74DC65}" type="slidenum">
              <a:rPr lang="es-ES" altLang="es-MX" sz="1200">
                <a:latin typeface="Calibri" panose="020F0502020204030204" pitchFamily="34" charset="0"/>
              </a:rPr>
              <a:pPr algn="r" eaLnBrk="1" hangingPunct="1"/>
              <a:t>3</a:t>
            </a:fld>
            <a:endParaRPr lang="es-ES" altLang="es-MX" sz="1200">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Marcador de imagen de diapositiva">
            <a:extLst>
              <a:ext uri="{FF2B5EF4-FFF2-40B4-BE49-F238E27FC236}">
                <a16:creationId xmlns:a16="http://schemas.microsoft.com/office/drawing/2014/main" id="{125FF7CD-6BC6-064B-1D12-E0BBA2CEDF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2 Marcador de notas">
            <a:extLst>
              <a:ext uri="{FF2B5EF4-FFF2-40B4-BE49-F238E27FC236}">
                <a16:creationId xmlns:a16="http://schemas.microsoft.com/office/drawing/2014/main" id="{A032468D-837A-DFB6-B6F8-69CE32B8FE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4BB7F0F8-A654-3C77-D117-177034C78D3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93EF047-FE44-4D26-8567-6B62137E5A88}" type="slidenum">
              <a:rPr lang="es-MX" altLang="es-MX">
                <a:latin typeface="Calibri" panose="020F0502020204030204" pitchFamily="34" charset="0"/>
              </a:rPr>
              <a:pPr eaLnBrk="1" hangingPunct="1"/>
              <a:t>30</a:t>
            </a:fld>
            <a:endParaRPr lang="es-MX" altLang="es-MX">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
            <a:extLst>
              <a:ext uri="{FF2B5EF4-FFF2-40B4-BE49-F238E27FC236}">
                <a16:creationId xmlns:a16="http://schemas.microsoft.com/office/drawing/2014/main" id="{30BAF7F4-B1FA-03CB-77EE-194644A17E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2">
            <a:extLst>
              <a:ext uri="{FF2B5EF4-FFF2-40B4-BE49-F238E27FC236}">
                <a16:creationId xmlns:a16="http://schemas.microsoft.com/office/drawing/2014/main" id="{ADE07D18-C7FE-D67E-673F-9DADF0A261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9876" name="Rectangle 3">
            <a:extLst>
              <a:ext uri="{FF2B5EF4-FFF2-40B4-BE49-F238E27FC236}">
                <a16:creationId xmlns:a16="http://schemas.microsoft.com/office/drawing/2014/main" id="{5A1AE6E6-3967-7110-EC05-AB635DB0202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B98D3606-AD6A-457B-A1E7-4E9393D117CE}" type="slidenum">
              <a:rPr lang="es-ES" altLang="es-MX" sz="1200">
                <a:latin typeface="Calibri" panose="020F0502020204030204" pitchFamily="34" charset="0"/>
              </a:rPr>
              <a:pPr algn="r" eaLnBrk="1" hangingPunct="1"/>
              <a:t>31</a:t>
            </a:fld>
            <a:endParaRPr lang="es-ES" altLang="es-MX" sz="1200">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Marcador de imagen de diapositiva">
            <a:extLst>
              <a:ext uri="{FF2B5EF4-FFF2-40B4-BE49-F238E27FC236}">
                <a16:creationId xmlns:a16="http://schemas.microsoft.com/office/drawing/2014/main" id="{9565DFFA-8F16-F5A4-9A2F-AB2D7C1F52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2 Marcador de notas">
            <a:extLst>
              <a:ext uri="{FF2B5EF4-FFF2-40B4-BE49-F238E27FC236}">
                <a16:creationId xmlns:a16="http://schemas.microsoft.com/office/drawing/2014/main" id="{4AAF3576-45A0-6331-3557-3236D52B06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1A19DA5B-BB9F-B26C-2B2C-850E4E53956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BECB416-4EFA-4694-A250-953537E7D123}" type="slidenum">
              <a:rPr lang="es-MX" altLang="es-MX">
                <a:latin typeface="Calibri" panose="020F0502020204030204" pitchFamily="34" charset="0"/>
              </a:rPr>
              <a:pPr eaLnBrk="1" hangingPunct="1"/>
              <a:t>32</a:t>
            </a:fld>
            <a:endParaRPr lang="es-MX" altLang="es-MX">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Marcador de imagen de diapositiva">
            <a:extLst>
              <a:ext uri="{FF2B5EF4-FFF2-40B4-BE49-F238E27FC236}">
                <a16:creationId xmlns:a16="http://schemas.microsoft.com/office/drawing/2014/main" id="{68AAB9ED-4F95-1712-71B5-326D10F6E2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2 Marcador de notas">
            <a:extLst>
              <a:ext uri="{FF2B5EF4-FFF2-40B4-BE49-F238E27FC236}">
                <a16:creationId xmlns:a16="http://schemas.microsoft.com/office/drawing/2014/main" id="{03B13308-2DC7-8F8A-55E5-30EC7C2BBA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1407E0DE-957A-AB5A-3D56-9F282E04DEB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3DC02-A784-468F-B368-974B4109E86D}" type="slidenum">
              <a:rPr lang="es-MX" altLang="es-MX">
                <a:latin typeface="Calibri" panose="020F0502020204030204" pitchFamily="34" charset="0"/>
              </a:rPr>
              <a:pPr eaLnBrk="1" hangingPunct="1"/>
              <a:t>33</a:t>
            </a:fld>
            <a:endParaRPr lang="es-MX" altLang="es-MX">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Marcador de imagen de diapositiva">
            <a:extLst>
              <a:ext uri="{FF2B5EF4-FFF2-40B4-BE49-F238E27FC236}">
                <a16:creationId xmlns:a16="http://schemas.microsoft.com/office/drawing/2014/main" id="{CEEEC1F3-C688-0273-2724-33B0A25196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2 Marcador de notas">
            <a:extLst>
              <a:ext uri="{FF2B5EF4-FFF2-40B4-BE49-F238E27FC236}">
                <a16:creationId xmlns:a16="http://schemas.microsoft.com/office/drawing/2014/main" id="{911E8E62-719E-B1E6-ED51-F2431ED579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A19432ED-AB22-2750-6D44-020CA0EA9933}"/>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1101906-35AD-4F1E-B148-9F22346DD414}" type="slidenum">
              <a:rPr lang="es-MX" altLang="es-MX">
                <a:latin typeface="Calibri" panose="020F0502020204030204" pitchFamily="34" charset="0"/>
              </a:rPr>
              <a:pPr eaLnBrk="1" hangingPunct="1"/>
              <a:t>34</a:t>
            </a:fld>
            <a:endParaRPr lang="es-MX" altLang="es-MX">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
            <a:extLst>
              <a:ext uri="{FF2B5EF4-FFF2-40B4-BE49-F238E27FC236}">
                <a16:creationId xmlns:a16="http://schemas.microsoft.com/office/drawing/2014/main" id="{0D2ED6A0-179C-2FA9-772C-6A0D5B5091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Rectangle 2">
            <a:extLst>
              <a:ext uri="{FF2B5EF4-FFF2-40B4-BE49-F238E27FC236}">
                <a16:creationId xmlns:a16="http://schemas.microsoft.com/office/drawing/2014/main" id="{4436FF72-F9BD-A0CD-269C-A17D3366EF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83972" name="Rectangle 3">
            <a:extLst>
              <a:ext uri="{FF2B5EF4-FFF2-40B4-BE49-F238E27FC236}">
                <a16:creationId xmlns:a16="http://schemas.microsoft.com/office/drawing/2014/main" id="{90CC7E17-C986-AFB1-1A3C-BFC707F825C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0BF74B1-8EC7-4FF8-8CF1-922BBD8D0D3A}" type="slidenum">
              <a:rPr lang="es-ES" altLang="es-MX" sz="1200">
                <a:latin typeface="Calibri" panose="020F0502020204030204" pitchFamily="34" charset="0"/>
              </a:rPr>
              <a:pPr algn="r" eaLnBrk="1" hangingPunct="1"/>
              <a:t>35</a:t>
            </a:fld>
            <a:endParaRPr lang="es-ES" altLang="es-MX" sz="1200">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Marcador de imagen de diapositiva">
            <a:extLst>
              <a:ext uri="{FF2B5EF4-FFF2-40B4-BE49-F238E27FC236}">
                <a16:creationId xmlns:a16="http://schemas.microsoft.com/office/drawing/2014/main" id="{6F9DA599-6921-B7B2-C79E-4AE5AB90A8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2 Marcador de notas">
            <a:extLst>
              <a:ext uri="{FF2B5EF4-FFF2-40B4-BE49-F238E27FC236}">
                <a16:creationId xmlns:a16="http://schemas.microsoft.com/office/drawing/2014/main" id="{1B71959C-53FB-0D48-49C1-27D3D1A94D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13605C0F-05E1-305C-3C9A-5D0BED5A2EAA}"/>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862B8F0-93B0-46D4-92AB-4FF4BAB501AB}" type="slidenum">
              <a:rPr lang="es-MX" altLang="es-MX">
                <a:latin typeface="Calibri" panose="020F0502020204030204" pitchFamily="34" charset="0"/>
              </a:rPr>
              <a:pPr eaLnBrk="1" hangingPunct="1"/>
              <a:t>36</a:t>
            </a:fld>
            <a:endParaRPr lang="es-MX" altLang="es-MX">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1">
            <a:extLst>
              <a:ext uri="{FF2B5EF4-FFF2-40B4-BE49-F238E27FC236}">
                <a16:creationId xmlns:a16="http://schemas.microsoft.com/office/drawing/2014/main" id="{B44F27A6-2765-ACF5-2E9E-07876A7DF3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Rectangle 2">
            <a:extLst>
              <a:ext uri="{FF2B5EF4-FFF2-40B4-BE49-F238E27FC236}">
                <a16:creationId xmlns:a16="http://schemas.microsoft.com/office/drawing/2014/main" id="{7A3727AE-D058-066F-B179-61A79CC551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86020" name="Rectangle 3">
            <a:extLst>
              <a:ext uri="{FF2B5EF4-FFF2-40B4-BE49-F238E27FC236}">
                <a16:creationId xmlns:a16="http://schemas.microsoft.com/office/drawing/2014/main" id="{4AD3A048-0B87-E203-62A6-E52BF4B0874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A13CB2F-EB4F-410B-AD06-C01E379AE4BD}" type="slidenum">
              <a:rPr lang="es-ES" altLang="es-MX" sz="1200">
                <a:latin typeface="Calibri" panose="020F0502020204030204" pitchFamily="34" charset="0"/>
              </a:rPr>
              <a:pPr algn="r" eaLnBrk="1" hangingPunct="1"/>
              <a:t>37</a:t>
            </a:fld>
            <a:endParaRPr lang="es-ES" altLang="es-MX" sz="1200">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a:extLst>
              <a:ext uri="{FF2B5EF4-FFF2-40B4-BE49-F238E27FC236}">
                <a16:creationId xmlns:a16="http://schemas.microsoft.com/office/drawing/2014/main" id="{240222FC-B887-086B-EF95-7D4B8ADB62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2">
            <a:extLst>
              <a:ext uri="{FF2B5EF4-FFF2-40B4-BE49-F238E27FC236}">
                <a16:creationId xmlns:a16="http://schemas.microsoft.com/office/drawing/2014/main" id="{EFDC3C7B-84F3-7C3A-1783-569108770A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87044" name="Rectangle 3">
            <a:extLst>
              <a:ext uri="{FF2B5EF4-FFF2-40B4-BE49-F238E27FC236}">
                <a16:creationId xmlns:a16="http://schemas.microsoft.com/office/drawing/2014/main" id="{3F21D57F-0417-CEDE-1621-65A42104A4F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80698118-DDE8-45A1-8446-F234C332E296}" type="slidenum">
              <a:rPr lang="es-ES" altLang="es-MX" sz="1200">
                <a:latin typeface="Calibri" panose="020F0502020204030204" pitchFamily="34" charset="0"/>
              </a:rPr>
              <a:pPr algn="r" eaLnBrk="1" hangingPunct="1"/>
              <a:t>38</a:t>
            </a:fld>
            <a:endParaRPr lang="es-ES" altLang="es-MX" sz="1200">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Marcador de imagen de diapositiva">
            <a:extLst>
              <a:ext uri="{FF2B5EF4-FFF2-40B4-BE49-F238E27FC236}">
                <a16:creationId xmlns:a16="http://schemas.microsoft.com/office/drawing/2014/main" id="{DE28058C-F94D-0862-BC0A-5BADB5AE1B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2 Marcador de notas">
            <a:extLst>
              <a:ext uri="{FF2B5EF4-FFF2-40B4-BE49-F238E27FC236}">
                <a16:creationId xmlns:a16="http://schemas.microsoft.com/office/drawing/2014/main" id="{9ED9FD4D-5500-66FF-8A3D-DD653B5FA8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94382CED-F238-28C4-6E63-B0CCDCB9B56E}"/>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F9EEAC4-100C-4977-B92B-F96D1CCB7592}" type="slidenum">
              <a:rPr lang="es-MX" altLang="es-MX">
                <a:latin typeface="Calibri" panose="020F0502020204030204" pitchFamily="34" charset="0"/>
              </a:rPr>
              <a:pPr eaLnBrk="1" hangingPunct="1"/>
              <a:t>39</a:t>
            </a:fld>
            <a:endParaRPr lang="es-MX" altLang="es-MX">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a:extLst>
              <a:ext uri="{FF2B5EF4-FFF2-40B4-BE49-F238E27FC236}">
                <a16:creationId xmlns:a16="http://schemas.microsoft.com/office/drawing/2014/main" id="{330A420C-97A7-7210-050B-63093FEABC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Rectangle 2">
            <a:extLst>
              <a:ext uri="{FF2B5EF4-FFF2-40B4-BE49-F238E27FC236}">
                <a16:creationId xmlns:a16="http://schemas.microsoft.com/office/drawing/2014/main" id="{F0F9C5C9-500A-9BFD-16FA-75969869CA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2228" name="Rectangle 3">
            <a:extLst>
              <a:ext uri="{FF2B5EF4-FFF2-40B4-BE49-F238E27FC236}">
                <a16:creationId xmlns:a16="http://schemas.microsoft.com/office/drawing/2014/main" id="{45968BB4-D08C-4DD0-F331-F596FB6C121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E8C27C6-2F49-469D-806C-1B4A2FFC61F5}" type="slidenum">
              <a:rPr lang="es-ES" altLang="es-MX" sz="1200">
                <a:latin typeface="Calibri" panose="020F0502020204030204" pitchFamily="34" charset="0"/>
              </a:rPr>
              <a:pPr algn="r" eaLnBrk="1" hangingPunct="1"/>
              <a:t>4</a:t>
            </a:fld>
            <a:endParaRPr lang="es-ES" altLang="es-MX" sz="1200">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
            <a:extLst>
              <a:ext uri="{FF2B5EF4-FFF2-40B4-BE49-F238E27FC236}">
                <a16:creationId xmlns:a16="http://schemas.microsoft.com/office/drawing/2014/main" id="{3C53FF6D-5ADE-53C5-C1FD-6B2E2DAE6C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Rectangle 2">
            <a:extLst>
              <a:ext uri="{FF2B5EF4-FFF2-40B4-BE49-F238E27FC236}">
                <a16:creationId xmlns:a16="http://schemas.microsoft.com/office/drawing/2014/main" id="{AB7FBB1F-963F-C28F-4EA6-A1A84E70B3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89092" name="Rectangle 3">
            <a:extLst>
              <a:ext uri="{FF2B5EF4-FFF2-40B4-BE49-F238E27FC236}">
                <a16:creationId xmlns:a16="http://schemas.microsoft.com/office/drawing/2014/main" id="{6646FF85-B8CC-D353-AD17-A5DD781D841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1887B-0178-4FE2-B2FE-5DD0D9A4204E}" type="slidenum">
              <a:rPr lang="es-ES" altLang="es-MX" sz="1200">
                <a:latin typeface="Calibri" panose="020F0502020204030204" pitchFamily="34" charset="0"/>
              </a:rPr>
              <a:pPr algn="r" eaLnBrk="1" hangingPunct="1"/>
              <a:t>40</a:t>
            </a:fld>
            <a:endParaRPr lang="es-ES" altLang="es-MX"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
            <a:extLst>
              <a:ext uri="{FF2B5EF4-FFF2-40B4-BE49-F238E27FC236}">
                <a16:creationId xmlns:a16="http://schemas.microsoft.com/office/drawing/2014/main" id="{BA19EF98-7BED-D170-F9BC-38528D486A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2">
            <a:extLst>
              <a:ext uri="{FF2B5EF4-FFF2-40B4-BE49-F238E27FC236}">
                <a16:creationId xmlns:a16="http://schemas.microsoft.com/office/drawing/2014/main" id="{E35B0438-9D7D-40E9-D862-D6509870E2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3252" name="Rectangle 3">
            <a:extLst>
              <a:ext uri="{FF2B5EF4-FFF2-40B4-BE49-F238E27FC236}">
                <a16:creationId xmlns:a16="http://schemas.microsoft.com/office/drawing/2014/main" id="{527B8D8F-A09F-D5DD-482A-A13E1C12AB0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7CDAA29D-C19E-4614-B547-256B394426A4}" type="slidenum">
              <a:rPr lang="es-ES" altLang="es-MX" sz="1200">
                <a:latin typeface="Calibri" panose="020F0502020204030204" pitchFamily="34" charset="0"/>
              </a:rPr>
              <a:pPr algn="r" eaLnBrk="1" hangingPunct="1"/>
              <a:t>5</a:t>
            </a:fld>
            <a:endParaRPr lang="es-ES" altLang="es-MX"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a:extLst>
              <a:ext uri="{FF2B5EF4-FFF2-40B4-BE49-F238E27FC236}">
                <a16:creationId xmlns:a16="http://schemas.microsoft.com/office/drawing/2014/main" id="{57017342-2E37-F246-54BE-B8DA59A18B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2">
            <a:extLst>
              <a:ext uri="{FF2B5EF4-FFF2-40B4-BE49-F238E27FC236}">
                <a16:creationId xmlns:a16="http://schemas.microsoft.com/office/drawing/2014/main" id="{C5F8841B-6F2A-C737-3B78-DE7769A355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4276" name="Rectangle 3">
            <a:extLst>
              <a:ext uri="{FF2B5EF4-FFF2-40B4-BE49-F238E27FC236}">
                <a16:creationId xmlns:a16="http://schemas.microsoft.com/office/drawing/2014/main" id="{D57F279E-46E3-A331-DC5B-9C3A8374C6A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15580EB3-8CCF-4A2E-85CB-67ECE5B37F08}" type="slidenum">
              <a:rPr lang="es-ES" altLang="es-MX" sz="1200">
                <a:latin typeface="Calibri" panose="020F0502020204030204" pitchFamily="34" charset="0"/>
              </a:rPr>
              <a:pPr algn="r" eaLnBrk="1" hangingPunct="1"/>
              <a:t>6</a:t>
            </a:fld>
            <a:endParaRPr lang="es-ES" altLang="es-MX"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a:extLst>
              <a:ext uri="{FF2B5EF4-FFF2-40B4-BE49-F238E27FC236}">
                <a16:creationId xmlns:a16="http://schemas.microsoft.com/office/drawing/2014/main" id="{EE5B76D2-96B6-E153-207D-20A41B9FCF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a:extLst>
              <a:ext uri="{FF2B5EF4-FFF2-40B4-BE49-F238E27FC236}">
                <a16:creationId xmlns:a16="http://schemas.microsoft.com/office/drawing/2014/main" id="{D3C43D8B-4532-9B5C-3B72-1A7C86050B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FF6A0FAE-0D98-93AD-5A52-4D2BEAA9EDF1}"/>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2306F4A-0E67-4D85-BE38-A863C5C35EDA}" type="slidenum">
              <a:rPr lang="es-MX" altLang="es-MX">
                <a:latin typeface="Calibri" panose="020F0502020204030204" pitchFamily="34" charset="0"/>
              </a:rPr>
              <a:pPr eaLnBrk="1" hangingPunct="1"/>
              <a:t>7</a:t>
            </a:fld>
            <a:endParaRPr lang="es-MX" altLang="es-MX">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
            <a:extLst>
              <a:ext uri="{FF2B5EF4-FFF2-40B4-BE49-F238E27FC236}">
                <a16:creationId xmlns:a16="http://schemas.microsoft.com/office/drawing/2014/main" id="{7937EBFD-8599-23F4-046A-043BE547F4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2">
            <a:extLst>
              <a:ext uri="{FF2B5EF4-FFF2-40B4-BE49-F238E27FC236}">
                <a16:creationId xmlns:a16="http://schemas.microsoft.com/office/drawing/2014/main" id="{62768AEA-754A-AFCF-5D9D-C5B8FF2EFC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6324" name="Rectangle 3">
            <a:extLst>
              <a:ext uri="{FF2B5EF4-FFF2-40B4-BE49-F238E27FC236}">
                <a16:creationId xmlns:a16="http://schemas.microsoft.com/office/drawing/2014/main" id="{B44226C1-B209-7A18-EC7F-7F53443A666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85733C6D-2D09-43D4-895C-1855236A209E}" type="slidenum">
              <a:rPr lang="es-ES" altLang="es-MX" sz="1200">
                <a:latin typeface="Calibri" panose="020F0502020204030204" pitchFamily="34" charset="0"/>
              </a:rPr>
              <a:pPr algn="r" eaLnBrk="1" hangingPunct="1"/>
              <a:t>8</a:t>
            </a:fld>
            <a:endParaRPr lang="es-ES" altLang="es-MX"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a:extLst>
              <a:ext uri="{FF2B5EF4-FFF2-40B4-BE49-F238E27FC236}">
                <a16:creationId xmlns:a16="http://schemas.microsoft.com/office/drawing/2014/main" id="{15289608-6C14-4DD1-BFCC-C0B4C2D0D4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Marcador de notas">
            <a:extLst>
              <a:ext uri="{FF2B5EF4-FFF2-40B4-BE49-F238E27FC236}">
                <a16:creationId xmlns:a16="http://schemas.microsoft.com/office/drawing/2014/main" id="{258DCF5C-EDC8-268F-B706-DA9CB8CCDC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 name="3 Marcador de número de diapositiva">
            <a:extLst>
              <a:ext uri="{FF2B5EF4-FFF2-40B4-BE49-F238E27FC236}">
                <a16:creationId xmlns:a16="http://schemas.microsoft.com/office/drawing/2014/main" id="{6B1BE204-A616-9CAC-944F-185890893EE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30F3567-ECAC-45F0-B467-8865D35FAC36}" type="slidenum">
              <a:rPr lang="es-MX" altLang="es-MX">
                <a:latin typeface="Calibri" panose="020F0502020204030204" pitchFamily="34" charset="0"/>
              </a:rPr>
              <a:pPr eaLnBrk="1" hangingPunct="1"/>
              <a:t>9</a:t>
            </a:fld>
            <a:endParaRPr lang="es-MX" altLang="es-MX">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de título">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4216452-E822-1D7C-3431-D50D394C4958}"/>
              </a:ext>
            </a:extLst>
          </p:cNvPr>
          <p:cNvSpPr/>
          <p:nvPr/>
        </p:nvSpPr>
        <p:spPr>
          <a:xfrm>
            <a:off x="0" y="4478338"/>
            <a:ext cx="9144000" cy="66516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 name="Rectangle 9">
            <a:extLst>
              <a:ext uri="{FF2B5EF4-FFF2-40B4-BE49-F238E27FC236}">
                <a16:creationId xmlns:a16="http://schemas.microsoft.com/office/drawing/2014/main" id="{76F010CC-12C6-0B24-1033-45E910B04AF0}"/>
              </a:ext>
            </a:extLst>
          </p:cNvPr>
          <p:cNvSpPr/>
          <p:nvPr/>
        </p:nvSpPr>
        <p:spPr>
          <a:xfrm>
            <a:off x="-9525" y="4540250"/>
            <a:ext cx="2249488" cy="5349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 name="Rectangle 10">
            <a:extLst>
              <a:ext uri="{FF2B5EF4-FFF2-40B4-BE49-F238E27FC236}">
                <a16:creationId xmlns:a16="http://schemas.microsoft.com/office/drawing/2014/main" id="{89BB7052-CCD7-708E-98FC-62EBE7BD13BC}"/>
              </a:ext>
            </a:extLst>
          </p:cNvPr>
          <p:cNvSpPr/>
          <p:nvPr/>
        </p:nvSpPr>
        <p:spPr>
          <a:xfrm>
            <a:off x="2359025" y="4533900"/>
            <a:ext cx="6784975" cy="533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 name="Subtitle 8"/>
          <p:cNvSpPr>
            <a:spLocks noGrp="1"/>
          </p:cNvSpPr>
          <p:nvPr>
            <p:ph type="subTitle" idx="1"/>
          </p:nvPr>
        </p:nvSpPr>
        <p:spPr>
          <a:xfrm>
            <a:off x="2362200" y="4537528"/>
            <a:ext cx="6515100" cy="514350"/>
          </a:xfrm>
        </p:spPr>
        <p:txBody>
          <a:bodyPr anchor="ctr"/>
          <a:lstStyle>
            <a:lvl1pPr marL="0" indent="0" algn="l" eaLnBrk="1" latinLnBrk="0" hangingPunct="1">
              <a:buNone/>
              <a:defRPr kumimoji="0" lang="es-ES" sz="2800">
                <a:solidFill>
                  <a:srgbClr val="FFFFFF"/>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endParaRPr/>
          </a:p>
        </p:txBody>
      </p:sp>
      <p:sp>
        <p:nvSpPr>
          <p:cNvPr id="12" name="Rectangle 11"/>
          <p:cNvSpPr>
            <a:spLocks noGrp="1"/>
          </p:cNvSpPr>
          <p:nvPr>
            <p:ph type="title"/>
          </p:nvPr>
        </p:nvSpPr>
        <p:spPr>
          <a:xfrm>
            <a:off x="2362200" y="2343150"/>
            <a:ext cx="6477000" cy="2038350"/>
          </a:xfrm>
        </p:spPr>
        <p:txBody>
          <a:bodyPr rtlCol="0"/>
          <a:lstStyle>
            <a:lvl1pPr eaLnBrk="1" latinLnBrk="0" hangingPunct="1">
              <a:defRPr kumimoji="0" lang="es-ES" cap="all" baseline="0"/>
            </a:lvl1pPr>
            <a:extLst/>
          </a:lstStyle>
          <a:p>
            <a:endParaRPr/>
          </a:p>
        </p:txBody>
      </p:sp>
      <p:sp>
        <p:nvSpPr>
          <p:cNvPr id="5" name="Date Placeholder 27">
            <a:extLst>
              <a:ext uri="{FF2B5EF4-FFF2-40B4-BE49-F238E27FC236}">
                <a16:creationId xmlns:a16="http://schemas.microsoft.com/office/drawing/2014/main" id="{DCBF5F35-8177-4247-71B2-0760496A26BF}"/>
              </a:ext>
            </a:extLst>
          </p:cNvPr>
          <p:cNvSpPr>
            <a:spLocks noGrp="1"/>
          </p:cNvSpPr>
          <p:nvPr>
            <p:ph type="dt" sz="half" idx="10"/>
          </p:nvPr>
        </p:nvSpPr>
        <p:spPr>
          <a:xfrm>
            <a:off x="76200" y="4551363"/>
            <a:ext cx="2057400" cy="514350"/>
          </a:xfrm>
        </p:spPr>
        <p:txBody>
          <a:bodyPr>
            <a:noAutofit/>
          </a:bodyPr>
          <a:lstStyle>
            <a:lvl1pPr algn="ctr" eaLnBrk="1" latinLnBrk="0" hangingPunct="1">
              <a:defRPr kumimoji="0" lang="es-ES" sz="2000">
                <a:solidFill>
                  <a:srgbClr val="FFFFFF"/>
                </a:solidFill>
              </a:defRPr>
            </a:lvl1pPr>
            <a:extLst/>
          </a:lstStyle>
          <a:p>
            <a:pPr>
              <a:defRPr/>
            </a:pPr>
            <a:fld id="{44669019-FB08-49FF-970D-769C2D8BAA35}" type="datetime1">
              <a:rPr/>
              <a:pPr>
                <a:defRPr/>
              </a:pPr>
              <a:t>04/09/2025</a:t>
            </a:fld>
            <a:endParaRPr/>
          </a:p>
        </p:txBody>
      </p:sp>
      <p:sp>
        <p:nvSpPr>
          <p:cNvPr id="6" name="Footer Placeholder 16">
            <a:extLst>
              <a:ext uri="{FF2B5EF4-FFF2-40B4-BE49-F238E27FC236}">
                <a16:creationId xmlns:a16="http://schemas.microsoft.com/office/drawing/2014/main" id="{5DECAD70-FC37-2C5B-8367-CD375302F776}"/>
              </a:ext>
            </a:extLst>
          </p:cNvPr>
          <p:cNvSpPr>
            <a:spLocks noGrp="1"/>
          </p:cNvSpPr>
          <p:nvPr>
            <p:ph type="ftr" sz="quarter" idx="11"/>
          </p:nvPr>
        </p:nvSpPr>
        <p:spPr>
          <a:xfrm>
            <a:off x="2085975" y="177800"/>
            <a:ext cx="5867400" cy="273050"/>
          </a:xfrm>
        </p:spPr>
        <p:txBody>
          <a:bodyPr/>
          <a:lstStyle>
            <a:lvl1pPr algn="r" eaLnBrk="1" latinLnBrk="0" hangingPunct="1">
              <a:defRPr kumimoji="0" lang="es-ES">
                <a:solidFill>
                  <a:schemeClr val="tx2"/>
                </a:solidFill>
              </a:defRPr>
            </a:lvl1pPr>
            <a:extLst/>
          </a:lstStyle>
          <a:p>
            <a:pPr>
              <a:defRPr/>
            </a:pPr>
            <a:endParaRPr/>
          </a:p>
        </p:txBody>
      </p:sp>
      <p:sp>
        <p:nvSpPr>
          <p:cNvPr id="7" name="Slide Number Placeholder 28">
            <a:extLst>
              <a:ext uri="{FF2B5EF4-FFF2-40B4-BE49-F238E27FC236}">
                <a16:creationId xmlns:a16="http://schemas.microsoft.com/office/drawing/2014/main" id="{5585371A-CB60-95DB-C96F-28FE991D1D2C}"/>
              </a:ext>
            </a:extLst>
          </p:cNvPr>
          <p:cNvSpPr>
            <a:spLocks noGrp="1"/>
          </p:cNvSpPr>
          <p:nvPr>
            <p:ph type="sldNum" sz="quarter" idx="12"/>
          </p:nvPr>
        </p:nvSpPr>
        <p:spPr>
          <a:xfrm>
            <a:off x="8001000" y="171450"/>
            <a:ext cx="838200" cy="285750"/>
          </a:xfrm>
        </p:spPr>
        <p:txBody>
          <a:bodyPr/>
          <a:lstStyle>
            <a:lvl1pPr>
              <a:defRPr>
                <a:solidFill>
                  <a:schemeClr val="tx2"/>
                </a:solidFill>
              </a:defRPr>
            </a:lvl1pPr>
          </a:lstStyle>
          <a:p>
            <a:fld id="{D9284039-2DCA-4751-A756-86EBBF5C214D}" type="slidenum">
              <a:rPr lang="es-ES" altLang="es-MX"/>
              <a:pPr/>
              <a:t>‹Nº›</a:t>
            </a:fld>
            <a:endParaRPr lang="es-ES" altLang="es-MX"/>
          </a:p>
        </p:txBody>
      </p:sp>
    </p:spTree>
    <p:extLst>
      <p:ext uri="{BB962C8B-B14F-4D97-AF65-F5344CB8AC3E}">
        <p14:creationId xmlns:p14="http://schemas.microsoft.com/office/powerpoint/2010/main" val="3189654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7475"/>
            <a:ext cx="8153400" cy="1006475"/>
          </a:xfrm>
        </p:spPr>
        <p:txBody>
          <a:bodyPr/>
          <a:lstStyle/>
          <a:p>
            <a:r>
              <a:rPr lang="es-ES"/>
              <a:t>Haga clic para modificar el estilo de título del patrón</a:t>
            </a:r>
            <a:endParaRPr lang="es-MX"/>
          </a:p>
        </p:txBody>
      </p:sp>
      <p:sp>
        <p:nvSpPr>
          <p:cNvPr id="3" name="2 Marcador de contenido"/>
          <p:cNvSpPr>
            <a:spLocks noGrp="1"/>
          </p:cNvSpPr>
          <p:nvPr>
            <p:ph idx="1"/>
          </p:nvPr>
        </p:nvSpPr>
        <p:spPr>
          <a:xfrm>
            <a:off x="612775" y="1352550"/>
            <a:ext cx="8153400" cy="32416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Date Placeholder 13">
            <a:extLst>
              <a:ext uri="{FF2B5EF4-FFF2-40B4-BE49-F238E27FC236}">
                <a16:creationId xmlns:a16="http://schemas.microsoft.com/office/drawing/2014/main" id="{3E30BA67-C8B6-D364-F854-0872167A2CF0}"/>
              </a:ext>
            </a:extLst>
          </p:cNvPr>
          <p:cNvSpPr>
            <a:spLocks noGrp="1"/>
          </p:cNvSpPr>
          <p:nvPr>
            <p:ph type="dt" sz="half" idx="10"/>
          </p:nvPr>
        </p:nvSpPr>
        <p:spPr/>
        <p:txBody>
          <a:bodyPr/>
          <a:lstStyle>
            <a:lvl1pPr>
              <a:defRPr/>
            </a:lvl1pPr>
          </a:lstStyle>
          <a:p>
            <a:pPr>
              <a:defRPr/>
            </a:pPr>
            <a:fld id="{3FE70093-C86B-472C-A277-3BC1EB9E747C}" type="datetime1">
              <a:rPr/>
              <a:pPr>
                <a:defRPr/>
              </a:pPr>
              <a:t>04/09/2025</a:t>
            </a:fld>
            <a:endParaRPr/>
          </a:p>
        </p:txBody>
      </p:sp>
      <p:sp>
        <p:nvSpPr>
          <p:cNvPr id="5" name="Footer Placeholder 2">
            <a:extLst>
              <a:ext uri="{FF2B5EF4-FFF2-40B4-BE49-F238E27FC236}">
                <a16:creationId xmlns:a16="http://schemas.microsoft.com/office/drawing/2014/main" id="{AE8FDE51-9A0B-5A38-40FA-C791376033E6}"/>
              </a:ext>
            </a:extLst>
          </p:cNvPr>
          <p:cNvSpPr>
            <a:spLocks noGrp="1"/>
          </p:cNvSpPr>
          <p:nvPr>
            <p:ph type="ftr" sz="quarter" idx="11"/>
          </p:nvPr>
        </p:nvSpPr>
        <p:spPr/>
        <p:txBody>
          <a:bodyPr/>
          <a:lstStyle>
            <a:lvl1pPr>
              <a:defRPr/>
            </a:lvl1pPr>
          </a:lstStyle>
          <a:p>
            <a:pPr>
              <a:defRPr/>
            </a:pPr>
            <a:endParaRPr/>
          </a:p>
        </p:txBody>
      </p:sp>
      <p:sp>
        <p:nvSpPr>
          <p:cNvPr id="6" name="Slide Number Placeholder 22">
            <a:extLst>
              <a:ext uri="{FF2B5EF4-FFF2-40B4-BE49-F238E27FC236}">
                <a16:creationId xmlns:a16="http://schemas.microsoft.com/office/drawing/2014/main" id="{8587B554-9271-4D5F-5C79-8F6209A66093}"/>
              </a:ext>
            </a:extLst>
          </p:cNvPr>
          <p:cNvSpPr>
            <a:spLocks noGrp="1"/>
          </p:cNvSpPr>
          <p:nvPr>
            <p:ph type="sldNum" sz="quarter" idx="12"/>
          </p:nvPr>
        </p:nvSpPr>
        <p:spPr/>
        <p:txBody>
          <a:bodyPr/>
          <a:lstStyle>
            <a:lvl1pPr>
              <a:defRPr/>
            </a:lvl1pPr>
          </a:lstStyle>
          <a:p>
            <a:fld id="{1BC60206-4490-400E-A9A8-66C1728B227B}" type="slidenum">
              <a:rPr lang="es-ES" altLang="es-MX"/>
              <a:pPr/>
              <a:t>‹Nº›</a:t>
            </a:fld>
            <a:endParaRPr lang="es-ES" altLang="es-MX"/>
          </a:p>
        </p:txBody>
      </p:sp>
    </p:spTree>
    <p:extLst>
      <p:ext uri="{BB962C8B-B14F-4D97-AF65-F5344CB8AC3E}">
        <p14:creationId xmlns:p14="http://schemas.microsoft.com/office/powerpoint/2010/main" val="3919400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7475"/>
            <a:ext cx="8153400" cy="1006475"/>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612775" y="1352550"/>
            <a:ext cx="8153400" cy="3241675"/>
          </a:xfrm>
        </p:spPr>
        <p:txBody>
          <a:bodyPr/>
          <a:lstStyle/>
          <a:p>
            <a:pPr lvl="0"/>
            <a:endParaRPr lang="es-MX" noProof="0"/>
          </a:p>
        </p:txBody>
      </p:sp>
      <p:sp>
        <p:nvSpPr>
          <p:cNvPr id="4" name="Date Placeholder 13">
            <a:extLst>
              <a:ext uri="{FF2B5EF4-FFF2-40B4-BE49-F238E27FC236}">
                <a16:creationId xmlns:a16="http://schemas.microsoft.com/office/drawing/2014/main" id="{902FF45C-0260-460F-961D-E70E6869359F}"/>
              </a:ext>
            </a:extLst>
          </p:cNvPr>
          <p:cNvSpPr>
            <a:spLocks noGrp="1"/>
          </p:cNvSpPr>
          <p:nvPr>
            <p:ph type="dt" sz="half" idx="10"/>
          </p:nvPr>
        </p:nvSpPr>
        <p:spPr/>
        <p:txBody>
          <a:bodyPr/>
          <a:lstStyle>
            <a:lvl1pPr>
              <a:defRPr/>
            </a:lvl1pPr>
          </a:lstStyle>
          <a:p>
            <a:pPr>
              <a:defRPr/>
            </a:pPr>
            <a:fld id="{12DDC14A-0976-4A3D-8B83-352B17062D42}" type="datetime1">
              <a:rPr/>
              <a:pPr>
                <a:defRPr/>
              </a:pPr>
              <a:t>04/09/2025</a:t>
            </a:fld>
            <a:endParaRPr/>
          </a:p>
        </p:txBody>
      </p:sp>
      <p:sp>
        <p:nvSpPr>
          <p:cNvPr id="5" name="Footer Placeholder 2">
            <a:extLst>
              <a:ext uri="{FF2B5EF4-FFF2-40B4-BE49-F238E27FC236}">
                <a16:creationId xmlns:a16="http://schemas.microsoft.com/office/drawing/2014/main" id="{D189F184-E8FF-D026-45E8-76AE91277037}"/>
              </a:ext>
            </a:extLst>
          </p:cNvPr>
          <p:cNvSpPr>
            <a:spLocks noGrp="1"/>
          </p:cNvSpPr>
          <p:nvPr>
            <p:ph type="ftr" sz="quarter" idx="11"/>
          </p:nvPr>
        </p:nvSpPr>
        <p:spPr/>
        <p:txBody>
          <a:bodyPr/>
          <a:lstStyle>
            <a:lvl1pPr>
              <a:defRPr/>
            </a:lvl1pPr>
          </a:lstStyle>
          <a:p>
            <a:pPr>
              <a:defRPr/>
            </a:pPr>
            <a:endParaRPr/>
          </a:p>
        </p:txBody>
      </p:sp>
      <p:sp>
        <p:nvSpPr>
          <p:cNvPr id="6" name="Slide Number Placeholder 22">
            <a:extLst>
              <a:ext uri="{FF2B5EF4-FFF2-40B4-BE49-F238E27FC236}">
                <a16:creationId xmlns:a16="http://schemas.microsoft.com/office/drawing/2014/main" id="{A2F2417E-3316-BBB2-4202-0705C400962C}"/>
              </a:ext>
            </a:extLst>
          </p:cNvPr>
          <p:cNvSpPr>
            <a:spLocks noGrp="1"/>
          </p:cNvSpPr>
          <p:nvPr>
            <p:ph type="sldNum" sz="quarter" idx="12"/>
          </p:nvPr>
        </p:nvSpPr>
        <p:spPr/>
        <p:txBody>
          <a:bodyPr/>
          <a:lstStyle>
            <a:lvl1pPr>
              <a:defRPr/>
            </a:lvl1pPr>
          </a:lstStyle>
          <a:p>
            <a:fld id="{B8739756-B6C7-4515-8DB5-6189B9E316A8}" type="slidenum">
              <a:rPr lang="es-ES" altLang="es-MX"/>
              <a:pPr/>
              <a:t>‹Nº›</a:t>
            </a:fld>
            <a:endParaRPr lang="es-ES" altLang="es-MX"/>
          </a:p>
        </p:txBody>
      </p:sp>
    </p:spTree>
    <p:extLst>
      <p:ext uri="{BB962C8B-B14F-4D97-AF65-F5344CB8AC3E}">
        <p14:creationId xmlns:p14="http://schemas.microsoft.com/office/powerpoint/2010/main" val="10278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endParaRPr/>
          </a:p>
        </p:txBody>
      </p:sp>
      <p:sp>
        <p:nvSpPr>
          <p:cNvPr id="7" name="Rectangle 6"/>
          <p:cNvSpPr>
            <a:spLocks noGrp="1"/>
          </p:cNvSpPr>
          <p:nvPr>
            <p:ph sz="quarter" idx="13"/>
          </p:nvPr>
        </p:nvSpPr>
        <p:spPr>
          <a:xfrm>
            <a:off x="609600" y="1352550"/>
            <a:ext cx="8153400" cy="3276600"/>
          </a:xfrm>
        </p:spPr>
        <p:txBody>
          <a:bodyPr/>
          <a:lstStyle/>
          <a:p>
            <a:pPr lvl="0"/>
            <a:endParaRPr/>
          </a:p>
          <a:p>
            <a:pPr lvl="1"/>
            <a:endParaRPr/>
          </a:p>
          <a:p>
            <a:pPr lvl="2"/>
            <a:endParaRPr/>
          </a:p>
          <a:p>
            <a:pPr lvl="3"/>
            <a:endParaRPr/>
          </a:p>
          <a:p>
            <a:pPr lvl="4"/>
            <a:endParaRPr/>
          </a:p>
        </p:txBody>
      </p:sp>
      <p:sp>
        <p:nvSpPr>
          <p:cNvPr id="3" name="Date Placeholder 13">
            <a:extLst>
              <a:ext uri="{FF2B5EF4-FFF2-40B4-BE49-F238E27FC236}">
                <a16:creationId xmlns:a16="http://schemas.microsoft.com/office/drawing/2014/main" id="{C0290AE0-8A81-4026-21F3-FC06169B1E8A}"/>
              </a:ext>
            </a:extLst>
          </p:cNvPr>
          <p:cNvSpPr>
            <a:spLocks noGrp="1"/>
          </p:cNvSpPr>
          <p:nvPr>
            <p:ph type="dt" sz="half" idx="14"/>
          </p:nvPr>
        </p:nvSpPr>
        <p:spPr/>
        <p:txBody>
          <a:bodyPr/>
          <a:lstStyle>
            <a:lvl1pPr>
              <a:defRPr/>
            </a:lvl1pPr>
          </a:lstStyle>
          <a:p>
            <a:pPr>
              <a:defRPr/>
            </a:pPr>
            <a:fld id="{90C1A59B-28C6-49E5-B377-5D10CD923620}" type="datetime1">
              <a:rPr/>
              <a:pPr>
                <a:defRPr/>
              </a:pPr>
              <a:t>04/09/2025</a:t>
            </a:fld>
            <a:endParaRPr/>
          </a:p>
        </p:txBody>
      </p:sp>
      <p:sp>
        <p:nvSpPr>
          <p:cNvPr id="4" name="Footer Placeholder 2">
            <a:extLst>
              <a:ext uri="{FF2B5EF4-FFF2-40B4-BE49-F238E27FC236}">
                <a16:creationId xmlns:a16="http://schemas.microsoft.com/office/drawing/2014/main" id="{CAE6B936-DACD-FBD9-585A-20B6C659C18C}"/>
              </a:ext>
            </a:extLst>
          </p:cNvPr>
          <p:cNvSpPr>
            <a:spLocks noGrp="1"/>
          </p:cNvSpPr>
          <p:nvPr>
            <p:ph type="ftr" sz="quarter" idx="15"/>
          </p:nvPr>
        </p:nvSpPr>
        <p:spPr/>
        <p:txBody>
          <a:bodyPr/>
          <a:lstStyle>
            <a:lvl1pPr>
              <a:defRPr/>
            </a:lvl1pPr>
          </a:lstStyle>
          <a:p>
            <a:pPr>
              <a:defRPr/>
            </a:pPr>
            <a:endParaRPr/>
          </a:p>
        </p:txBody>
      </p:sp>
      <p:sp>
        <p:nvSpPr>
          <p:cNvPr id="5" name="Slide Number Placeholder 22">
            <a:extLst>
              <a:ext uri="{FF2B5EF4-FFF2-40B4-BE49-F238E27FC236}">
                <a16:creationId xmlns:a16="http://schemas.microsoft.com/office/drawing/2014/main" id="{08041590-2F3E-95A5-39C0-F0F34ED176F9}"/>
              </a:ext>
            </a:extLst>
          </p:cNvPr>
          <p:cNvSpPr>
            <a:spLocks noGrp="1"/>
          </p:cNvSpPr>
          <p:nvPr>
            <p:ph type="sldNum" sz="quarter" idx="16"/>
          </p:nvPr>
        </p:nvSpPr>
        <p:spPr/>
        <p:txBody>
          <a:bodyPr/>
          <a:lstStyle>
            <a:lvl1pPr>
              <a:defRPr/>
            </a:lvl1pPr>
          </a:lstStyle>
          <a:p>
            <a:fld id="{575D6D3B-8DD8-4C96-9AAC-8F9DF1DA9C7D}" type="slidenum">
              <a:rPr lang="es-ES" altLang="es-MX"/>
              <a:pPr/>
              <a:t>‹Nº›</a:t>
            </a:fld>
            <a:endParaRPr lang="es-ES" altLang="es-MX"/>
          </a:p>
        </p:txBody>
      </p:sp>
    </p:spTree>
    <p:extLst>
      <p:ext uri="{BB962C8B-B14F-4D97-AF65-F5344CB8AC3E}">
        <p14:creationId xmlns:p14="http://schemas.microsoft.com/office/powerpoint/2010/main" val="3563338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307AE1E-2D18-D4B7-6566-E64364B7D3FB}"/>
              </a:ext>
            </a:extLst>
          </p:cNvPr>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 name="Rectangle 7">
            <a:extLst>
              <a:ext uri="{FF2B5EF4-FFF2-40B4-BE49-F238E27FC236}">
                <a16:creationId xmlns:a16="http://schemas.microsoft.com/office/drawing/2014/main" id="{F5D30927-D0E2-88B6-DF29-519F61533452}"/>
              </a:ext>
            </a:extLst>
          </p:cNvPr>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Rectangle 8">
            <a:extLst>
              <a:ext uri="{FF2B5EF4-FFF2-40B4-BE49-F238E27FC236}">
                <a16:creationId xmlns:a16="http://schemas.microsoft.com/office/drawing/2014/main" id="{872E6DAF-3FD1-0BE3-4A13-F7AFF91EBD1E}"/>
              </a:ext>
            </a:extLst>
          </p:cNvPr>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 name="Text Placeholder 2"/>
          <p:cNvSpPr>
            <a:spLocks noGrp="1"/>
          </p:cNvSpPr>
          <p:nvPr>
            <p:ph type="body" idx="1"/>
          </p:nvPr>
        </p:nvSpPr>
        <p:spPr>
          <a:xfrm>
            <a:off x="1371600" y="2057400"/>
            <a:ext cx="7123113" cy="1254919"/>
          </a:xfrm>
        </p:spPr>
        <p:txBody>
          <a:bodyPr/>
          <a:lstStyle>
            <a:lvl1pPr eaLnBrk="1" latinLnBrk="0" hangingPunct="1">
              <a:buNone/>
              <a:defRPr kumimoji="0" lang="es-ES" sz="2800">
                <a:solidFill>
                  <a:schemeClr val="tx2"/>
                </a:solidFill>
              </a:defRPr>
            </a:lvl1pPr>
            <a:lvl2pPr eaLnBrk="1" latinLnBrk="0" hangingPunct="1">
              <a:buNone/>
              <a:defRPr kumimoji="0" lang="es-ES" sz="1800">
                <a:solidFill>
                  <a:schemeClr val="tx1">
                    <a:tint val="75000"/>
                  </a:schemeClr>
                </a:solidFill>
              </a:defRPr>
            </a:lvl2pPr>
            <a:lvl3pPr eaLnBrk="1" latinLnBrk="0" hangingPunct="1">
              <a:buNone/>
              <a:defRPr kumimoji="0" lang="es-ES" sz="1600">
                <a:solidFill>
                  <a:schemeClr val="tx1">
                    <a:tint val="75000"/>
                  </a:schemeClr>
                </a:solidFill>
              </a:defRPr>
            </a:lvl3pPr>
            <a:lvl4pPr eaLnBrk="1" latinLnBrk="0" hangingPunct="1">
              <a:buNone/>
              <a:defRPr kumimoji="0" lang="es-ES" sz="1400">
                <a:solidFill>
                  <a:schemeClr val="tx1">
                    <a:tint val="75000"/>
                  </a:schemeClr>
                </a:solidFill>
              </a:defRPr>
            </a:lvl4pPr>
            <a:lvl5pPr eaLnBrk="1" latinLnBrk="0" hangingPunct="1">
              <a:buNone/>
              <a:defRPr kumimoji="0" lang="es-ES" sz="1400">
                <a:solidFill>
                  <a:schemeClr val="tx1">
                    <a:tint val="75000"/>
                  </a:schemeClr>
                </a:solidFill>
              </a:defRPr>
            </a:lvl5pPr>
            <a:extLst/>
          </a:lstStyle>
          <a:p>
            <a:pPr lvl="0"/>
            <a:endParaRPr/>
          </a:p>
        </p:txBody>
      </p:sp>
      <p:sp>
        <p:nvSpPr>
          <p:cNvPr id="2" name="Title 1"/>
          <p:cNvSpPr>
            <a:spLocks noGrp="1"/>
          </p:cNvSpPr>
          <p:nvPr>
            <p:ph type="title"/>
          </p:nvPr>
        </p:nvSpPr>
        <p:spPr>
          <a:xfrm>
            <a:off x="1371600" y="1200150"/>
            <a:ext cx="7620000" cy="742950"/>
          </a:xfrm>
        </p:spPr>
        <p:txBody>
          <a:bodyPr/>
          <a:lstStyle>
            <a:lvl1pPr algn="l" eaLnBrk="1" latinLnBrk="0" hangingPunct="1">
              <a:buNone/>
              <a:defRPr kumimoji="0" lang="es-ES" sz="4400" b="0" cap="none">
                <a:solidFill>
                  <a:srgbClr val="FFFFFF"/>
                </a:solidFill>
              </a:defRPr>
            </a:lvl1pPr>
            <a:extLst/>
          </a:lstStyle>
          <a:p>
            <a:r>
              <a:rPr lang="en-US"/>
              <a:t>Click to edit Master title style</a:t>
            </a:r>
            <a:endParaRPr lang="es-ES"/>
          </a:p>
        </p:txBody>
      </p:sp>
      <p:sp>
        <p:nvSpPr>
          <p:cNvPr id="7" name="Date Placeholder 11">
            <a:extLst>
              <a:ext uri="{FF2B5EF4-FFF2-40B4-BE49-F238E27FC236}">
                <a16:creationId xmlns:a16="http://schemas.microsoft.com/office/drawing/2014/main" id="{F61AD4F9-83E3-31CD-30EE-141474A1B702}"/>
              </a:ext>
            </a:extLst>
          </p:cNvPr>
          <p:cNvSpPr>
            <a:spLocks noGrp="1"/>
          </p:cNvSpPr>
          <p:nvPr>
            <p:ph type="dt" sz="half" idx="10"/>
          </p:nvPr>
        </p:nvSpPr>
        <p:spPr/>
        <p:txBody>
          <a:bodyPr/>
          <a:lstStyle>
            <a:lvl1pPr>
              <a:defRPr/>
            </a:lvl1pPr>
            <a:extLst/>
          </a:lstStyle>
          <a:p>
            <a:pPr>
              <a:defRPr/>
            </a:pPr>
            <a:fld id="{5F59C592-8EA9-4EFD-B3CA-064D8169FDFB}" type="datetime1">
              <a:rPr/>
              <a:pPr>
                <a:defRPr/>
              </a:pPr>
              <a:t>04/09/2025</a:t>
            </a:fld>
            <a:endParaRPr/>
          </a:p>
        </p:txBody>
      </p:sp>
      <p:sp>
        <p:nvSpPr>
          <p:cNvPr id="8" name="Slide Number Placeholder 12">
            <a:extLst>
              <a:ext uri="{FF2B5EF4-FFF2-40B4-BE49-F238E27FC236}">
                <a16:creationId xmlns:a16="http://schemas.microsoft.com/office/drawing/2014/main" id="{9EB5F62B-3F40-3243-4FC5-55ED1812EF02}"/>
              </a:ext>
            </a:extLst>
          </p:cNvPr>
          <p:cNvSpPr>
            <a:spLocks noGrp="1"/>
          </p:cNvSpPr>
          <p:nvPr>
            <p:ph type="sldNum" sz="quarter" idx="11"/>
          </p:nvPr>
        </p:nvSpPr>
        <p:spPr>
          <a:xfrm>
            <a:off x="0" y="1314450"/>
            <a:ext cx="1295400" cy="527050"/>
          </a:xfrm>
        </p:spPr>
        <p:txBody>
          <a:bodyPr>
            <a:noAutofit/>
          </a:bodyPr>
          <a:lstStyle>
            <a:lvl1pPr>
              <a:defRPr sz="2400"/>
            </a:lvl1pPr>
          </a:lstStyle>
          <a:p>
            <a:fld id="{AADCEF4A-1AC2-4906-A090-43A8264E8AB7}" type="slidenum">
              <a:rPr lang="es-ES" altLang="es-MX"/>
              <a:pPr/>
              <a:t>‹Nº›</a:t>
            </a:fld>
            <a:endParaRPr lang="es-ES" altLang="es-MX"/>
          </a:p>
        </p:txBody>
      </p:sp>
      <p:sp>
        <p:nvSpPr>
          <p:cNvPr id="9" name="Footer Placeholder 13">
            <a:extLst>
              <a:ext uri="{FF2B5EF4-FFF2-40B4-BE49-F238E27FC236}">
                <a16:creationId xmlns:a16="http://schemas.microsoft.com/office/drawing/2014/main" id="{09C8B1A2-EA05-32AE-FE5C-6D3A15B5CC05}"/>
              </a:ext>
            </a:extLst>
          </p:cNvPr>
          <p:cNvSpPr>
            <a:spLocks noGrp="1"/>
          </p:cNvSpPr>
          <p:nvPr>
            <p:ph type="ftr" sz="quarter" idx="12"/>
          </p:nvPr>
        </p:nvSpPr>
        <p:spPr/>
        <p:txBody>
          <a:bodyPr/>
          <a:lstStyle>
            <a:lvl1pPr>
              <a:defRPr/>
            </a:lvl1pPr>
            <a:extLst/>
          </a:lstStyle>
          <a:p>
            <a:pPr>
              <a:defRPr/>
            </a:pPr>
            <a:endParaRPr/>
          </a:p>
        </p:txBody>
      </p:sp>
    </p:spTree>
    <p:extLst>
      <p:ext uri="{BB962C8B-B14F-4D97-AF65-F5344CB8AC3E}">
        <p14:creationId xmlns:p14="http://schemas.microsoft.com/office/powerpoint/2010/main" val="3676680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9" name="Content Placeholder 8"/>
          <p:cNvSpPr>
            <a:spLocks noGrp="1"/>
          </p:cNvSpPr>
          <p:nvPr>
            <p:ph sz="quarter" idx="13"/>
          </p:nvPr>
        </p:nvSpPr>
        <p:spPr>
          <a:xfrm>
            <a:off x="609600" y="1352551"/>
            <a:ext cx="3886200" cy="3268624"/>
          </a:xfrm>
        </p:spPr>
        <p:txBody>
          <a:bodyPr/>
          <a:lstStyle/>
          <a:p>
            <a:pPr lvl="0"/>
            <a:endParaRPr/>
          </a:p>
          <a:p>
            <a:pPr lvl="1"/>
            <a:endParaRPr/>
          </a:p>
          <a:p>
            <a:pPr lvl="2"/>
            <a:endParaRPr/>
          </a:p>
          <a:p>
            <a:pPr lvl="3"/>
            <a:endParaRPr/>
          </a:p>
          <a:p>
            <a:pPr lvl="4"/>
            <a:endParaRPr/>
          </a:p>
        </p:txBody>
      </p:sp>
      <p:sp>
        <p:nvSpPr>
          <p:cNvPr id="11" name="Content Placeholder 10"/>
          <p:cNvSpPr>
            <a:spLocks noGrp="1"/>
          </p:cNvSpPr>
          <p:nvPr>
            <p:ph sz="quarter" idx="14"/>
          </p:nvPr>
        </p:nvSpPr>
        <p:spPr>
          <a:xfrm>
            <a:off x="4844901" y="1352549"/>
            <a:ext cx="3886200" cy="3268625"/>
          </a:xfrm>
        </p:spPr>
        <p:txBody>
          <a:bodyPr/>
          <a:lstStyle/>
          <a:p>
            <a:pPr lvl="0"/>
            <a:endParaRPr/>
          </a:p>
          <a:p>
            <a:pPr lvl="1"/>
            <a:endParaRPr/>
          </a:p>
          <a:p>
            <a:pPr lvl="2"/>
            <a:endParaRPr/>
          </a:p>
          <a:p>
            <a:pPr lvl="3"/>
            <a:endParaRPr/>
          </a:p>
          <a:p>
            <a:pPr lvl="4"/>
            <a:endParaRPr/>
          </a:p>
        </p:txBody>
      </p:sp>
      <p:sp>
        <p:nvSpPr>
          <p:cNvPr id="3" name="Date Placeholder 7">
            <a:extLst>
              <a:ext uri="{FF2B5EF4-FFF2-40B4-BE49-F238E27FC236}">
                <a16:creationId xmlns:a16="http://schemas.microsoft.com/office/drawing/2014/main" id="{4F1AF13E-833E-4A75-C6E3-6A50FB3BE0A7}"/>
              </a:ext>
            </a:extLst>
          </p:cNvPr>
          <p:cNvSpPr>
            <a:spLocks noGrp="1"/>
          </p:cNvSpPr>
          <p:nvPr>
            <p:ph type="dt" sz="half" idx="15"/>
          </p:nvPr>
        </p:nvSpPr>
        <p:spPr/>
        <p:txBody>
          <a:bodyPr rtlCol="0"/>
          <a:lstStyle>
            <a:lvl1pPr>
              <a:defRPr/>
            </a:lvl1pPr>
            <a:extLst/>
          </a:lstStyle>
          <a:p>
            <a:pPr>
              <a:defRPr/>
            </a:pPr>
            <a:fld id="{DDDB7BA0-CE31-440C-8C35-C3087BEB2AC9}" type="datetime1">
              <a:rPr/>
              <a:pPr>
                <a:defRPr/>
              </a:pPr>
              <a:t>04/09/2025</a:t>
            </a:fld>
            <a:endParaRPr/>
          </a:p>
        </p:txBody>
      </p:sp>
      <p:sp>
        <p:nvSpPr>
          <p:cNvPr id="4" name="Slide Number Placeholder 9">
            <a:extLst>
              <a:ext uri="{FF2B5EF4-FFF2-40B4-BE49-F238E27FC236}">
                <a16:creationId xmlns:a16="http://schemas.microsoft.com/office/drawing/2014/main" id="{A0F4A1A5-CA56-A913-91FC-F7DD5FBF58AF}"/>
              </a:ext>
            </a:extLst>
          </p:cNvPr>
          <p:cNvSpPr>
            <a:spLocks noGrp="1"/>
          </p:cNvSpPr>
          <p:nvPr>
            <p:ph type="sldNum" sz="quarter" idx="16"/>
          </p:nvPr>
        </p:nvSpPr>
        <p:spPr/>
        <p:txBody>
          <a:bodyPr/>
          <a:lstStyle>
            <a:lvl1pPr>
              <a:defRPr/>
            </a:lvl1pPr>
          </a:lstStyle>
          <a:p>
            <a:fld id="{AD692C88-B6D8-44DE-8C07-E9ED414D60FF}" type="slidenum">
              <a:rPr lang="es-ES" altLang="es-MX"/>
              <a:pPr/>
              <a:t>‹Nº›</a:t>
            </a:fld>
            <a:endParaRPr lang="es-ES" altLang="es-MX"/>
          </a:p>
        </p:txBody>
      </p:sp>
      <p:sp>
        <p:nvSpPr>
          <p:cNvPr id="5" name="Footer Placeholder 11">
            <a:extLst>
              <a:ext uri="{FF2B5EF4-FFF2-40B4-BE49-F238E27FC236}">
                <a16:creationId xmlns:a16="http://schemas.microsoft.com/office/drawing/2014/main" id="{5A4D6D59-BF3F-6396-1E02-CBA16EDB2DC4}"/>
              </a:ext>
            </a:extLst>
          </p:cNvPr>
          <p:cNvSpPr>
            <a:spLocks noGrp="1"/>
          </p:cNvSpPr>
          <p:nvPr>
            <p:ph type="ftr" sz="quarter" idx="17"/>
          </p:nvPr>
        </p:nvSpPr>
        <p:spPr/>
        <p:txBody>
          <a:bodyPr rtlCol="0"/>
          <a:lstStyle>
            <a:lvl1pPr>
              <a:defRPr/>
            </a:lvl1pPr>
            <a:extLst/>
          </a:lstStyle>
          <a:p>
            <a:pPr>
              <a:defRPr/>
            </a:pPr>
            <a:endParaRPr/>
          </a:p>
        </p:txBody>
      </p:sp>
    </p:spTree>
    <p:extLst>
      <p:ext uri="{BB962C8B-B14F-4D97-AF65-F5344CB8AC3E}">
        <p14:creationId xmlns:p14="http://schemas.microsoft.com/office/powerpoint/2010/main" val="1364747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lstStyle>
            <a:lvl1pPr eaLnBrk="1" latinLnBrk="0" hangingPunct="1">
              <a:defRPr kumimoji="0" lang="es-ES"/>
            </a:lvl1pPr>
            <a:extLst/>
          </a:lstStyle>
          <a:p>
            <a:endParaRPr/>
          </a:p>
        </p:txBody>
      </p:sp>
      <p:sp>
        <p:nvSpPr>
          <p:cNvPr id="11" name="Content Placeholder 10"/>
          <p:cNvSpPr>
            <a:spLocks noGrp="1"/>
          </p:cNvSpPr>
          <p:nvPr>
            <p:ph sz="quarter" idx="13"/>
          </p:nvPr>
        </p:nvSpPr>
        <p:spPr>
          <a:xfrm>
            <a:off x="609600" y="1919818"/>
            <a:ext cx="3886200" cy="2628900"/>
          </a:xfrm>
        </p:spPr>
        <p:txBody>
          <a:bodyPr/>
          <a:lstStyle/>
          <a:p>
            <a:pPr lvl="0"/>
            <a:endParaRPr/>
          </a:p>
          <a:p>
            <a:pPr lvl="1"/>
            <a:endParaRPr/>
          </a:p>
          <a:p>
            <a:pPr lvl="2"/>
            <a:endParaRPr/>
          </a:p>
          <a:p>
            <a:pPr lvl="3"/>
            <a:endParaRPr/>
          </a:p>
          <a:p>
            <a:pPr lvl="4"/>
            <a:endParaRPr/>
          </a:p>
        </p:txBody>
      </p:sp>
      <p:sp>
        <p:nvSpPr>
          <p:cNvPr id="13" name="Content Placeholder 12"/>
          <p:cNvSpPr>
            <a:spLocks noGrp="1"/>
          </p:cNvSpPr>
          <p:nvPr>
            <p:ph sz="quarter" idx="14"/>
          </p:nvPr>
        </p:nvSpPr>
        <p:spPr>
          <a:xfrm>
            <a:off x="4800600" y="1919818"/>
            <a:ext cx="3886200" cy="2628900"/>
          </a:xfrm>
        </p:spPr>
        <p:txBody>
          <a:bodyPr/>
          <a:lstStyle/>
          <a:p>
            <a:pPr lvl="0"/>
            <a:endParaRPr/>
          </a:p>
          <a:p>
            <a:pPr lvl="1"/>
            <a:endParaRPr/>
          </a:p>
          <a:p>
            <a:pPr lvl="2"/>
            <a:endParaRPr/>
          </a:p>
          <a:p>
            <a:pPr lvl="3"/>
            <a:endParaRPr/>
          </a:p>
          <a:p>
            <a:pPr lvl="4"/>
            <a:endParaRPr/>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eaLnBrk="1" latinLnBrk="0" hangingPunct="1">
              <a:buFontTx/>
              <a:buNone/>
              <a:defRPr kumimoji="0" lang="es-ES" sz="2000" b="1">
                <a:solidFill>
                  <a:srgbClr val="FFFFFF"/>
                </a:solidFill>
              </a:defRPr>
            </a:lvl1pPr>
            <a:extLst/>
          </a:lstStyle>
          <a:p>
            <a:pPr lvl="0"/>
            <a:endParaRP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eaLnBrk="1" latinLnBrk="0" hangingPunct="1">
              <a:buFontTx/>
              <a:buNone/>
              <a:defRPr kumimoji="0" lang="es-ES" sz="2000" b="1">
                <a:solidFill>
                  <a:srgbClr val="FFFFFF"/>
                </a:solidFill>
              </a:defRPr>
            </a:lvl1pPr>
            <a:extLst/>
          </a:lstStyle>
          <a:p>
            <a:pPr lvl="0"/>
            <a:endParaRPr/>
          </a:p>
        </p:txBody>
      </p:sp>
      <p:sp>
        <p:nvSpPr>
          <p:cNvPr id="3" name="Date Placeholder 9">
            <a:extLst>
              <a:ext uri="{FF2B5EF4-FFF2-40B4-BE49-F238E27FC236}">
                <a16:creationId xmlns:a16="http://schemas.microsoft.com/office/drawing/2014/main" id="{7F67A2F3-3CFC-C2FC-A75F-257AA4FA5979}"/>
              </a:ext>
            </a:extLst>
          </p:cNvPr>
          <p:cNvSpPr>
            <a:spLocks noGrp="1"/>
          </p:cNvSpPr>
          <p:nvPr>
            <p:ph type="dt" sz="half" idx="20"/>
          </p:nvPr>
        </p:nvSpPr>
        <p:spPr/>
        <p:txBody>
          <a:bodyPr rtlCol="0"/>
          <a:lstStyle>
            <a:lvl1pPr>
              <a:defRPr/>
            </a:lvl1pPr>
            <a:extLst/>
          </a:lstStyle>
          <a:p>
            <a:pPr>
              <a:defRPr/>
            </a:pPr>
            <a:fld id="{678B0474-093B-4873-92C9-D793F7AF4F75}" type="datetime1">
              <a:rPr/>
              <a:pPr>
                <a:defRPr/>
              </a:pPr>
              <a:t>04/09/2025</a:t>
            </a:fld>
            <a:endParaRPr/>
          </a:p>
        </p:txBody>
      </p:sp>
      <p:sp>
        <p:nvSpPr>
          <p:cNvPr id="4" name="Slide Number Placeholder 11">
            <a:extLst>
              <a:ext uri="{FF2B5EF4-FFF2-40B4-BE49-F238E27FC236}">
                <a16:creationId xmlns:a16="http://schemas.microsoft.com/office/drawing/2014/main" id="{3F23A998-F8D3-075D-32EC-5B2A6D847E4B}"/>
              </a:ext>
            </a:extLst>
          </p:cNvPr>
          <p:cNvSpPr>
            <a:spLocks noGrp="1"/>
          </p:cNvSpPr>
          <p:nvPr>
            <p:ph type="sldNum" sz="quarter" idx="21"/>
          </p:nvPr>
        </p:nvSpPr>
        <p:spPr/>
        <p:txBody>
          <a:bodyPr/>
          <a:lstStyle>
            <a:lvl1pPr>
              <a:defRPr/>
            </a:lvl1pPr>
          </a:lstStyle>
          <a:p>
            <a:fld id="{B0B6B9CF-A5F4-435C-AAD5-FD81D12A8934}" type="slidenum">
              <a:rPr lang="es-ES" altLang="es-MX"/>
              <a:pPr/>
              <a:t>‹Nº›</a:t>
            </a:fld>
            <a:endParaRPr lang="es-ES" altLang="es-MX"/>
          </a:p>
        </p:txBody>
      </p:sp>
      <p:sp>
        <p:nvSpPr>
          <p:cNvPr id="5" name="Footer Placeholder 13">
            <a:extLst>
              <a:ext uri="{FF2B5EF4-FFF2-40B4-BE49-F238E27FC236}">
                <a16:creationId xmlns:a16="http://schemas.microsoft.com/office/drawing/2014/main" id="{06B7704D-BBC3-6799-5784-D99ACCBCB94D}"/>
              </a:ext>
            </a:extLst>
          </p:cNvPr>
          <p:cNvSpPr>
            <a:spLocks noGrp="1"/>
          </p:cNvSpPr>
          <p:nvPr>
            <p:ph type="ftr" sz="quarter" idx="22"/>
          </p:nvPr>
        </p:nvSpPr>
        <p:spPr/>
        <p:txBody>
          <a:bodyPr rtlCol="0"/>
          <a:lstStyle>
            <a:lvl1pPr>
              <a:defRPr/>
            </a:lvl1pPr>
            <a:extLst/>
          </a:lstStyle>
          <a:p>
            <a:pPr>
              <a:defRPr/>
            </a:pPr>
            <a:endParaRPr/>
          </a:p>
        </p:txBody>
      </p:sp>
    </p:spTree>
    <p:extLst>
      <p:ext uri="{BB962C8B-B14F-4D97-AF65-F5344CB8AC3E}">
        <p14:creationId xmlns:p14="http://schemas.microsoft.com/office/powerpoint/2010/main" val="10444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3" name="Date Placeholder 13">
            <a:extLst>
              <a:ext uri="{FF2B5EF4-FFF2-40B4-BE49-F238E27FC236}">
                <a16:creationId xmlns:a16="http://schemas.microsoft.com/office/drawing/2014/main" id="{E260BA3C-DE49-272C-A474-DC985E0FC390}"/>
              </a:ext>
            </a:extLst>
          </p:cNvPr>
          <p:cNvSpPr>
            <a:spLocks noGrp="1"/>
          </p:cNvSpPr>
          <p:nvPr>
            <p:ph type="dt" sz="half" idx="10"/>
          </p:nvPr>
        </p:nvSpPr>
        <p:spPr/>
        <p:txBody>
          <a:bodyPr/>
          <a:lstStyle>
            <a:lvl1pPr>
              <a:defRPr/>
            </a:lvl1pPr>
          </a:lstStyle>
          <a:p>
            <a:pPr>
              <a:defRPr/>
            </a:pPr>
            <a:fld id="{8A3F8223-9076-401D-ADB5-26E8977FE0F5}" type="datetime1">
              <a:rPr/>
              <a:pPr>
                <a:defRPr/>
              </a:pPr>
              <a:t>04/09/2025</a:t>
            </a:fld>
            <a:endParaRPr/>
          </a:p>
        </p:txBody>
      </p:sp>
      <p:sp>
        <p:nvSpPr>
          <p:cNvPr id="4" name="Footer Placeholder 2">
            <a:extLst>
              <a:ext uri="{FF2B5EF4-FFF2-40B4-BE49-F238E27FC236}">
                <a16:creationId xmlns:a16="http://schemas.microsoft.com/office/drawing/2014/main" id="{B59E88A2-7D41-0007-605B-85BE560D514C}"/>
              </a:ext>
            </a:extLst>
          </p:cNvPr>
          <p:cNvSpPr>
            <a:spLocks noGrp="1"/>
          </p:cNvSpPr>
          <p:nvPr>
            <p:ph type="ftr" sz="quarter" idx="11"/>
          </p:nvPr>
        </p:nvSpPr>
        <p:spPr/>
        <p:txBody>
          <a:bodyPr/>
          <a:lstStyle>
            <a:lvl1pPr>
              <a:defRPr/>
            </a:lvl1pPr>
          </a:lstStyle>
          <a:p>
            <a:pPr>
              <a:defRPr/>
            </a:pPr>
            <a:endParaRPr/>
          </a:p>
        </p:txBody>
      </p:sp>
      <p:sp>
        <p:nvSpPr>
          <p:cNvPr id="5" name="Slide Number Placeholder 22">
            <a:extLst>
              <a:ext uri="{FF2B5EF4-FFF2-40B4-BE49-F238E27FC236}">
                <a16:creationId xmlns:a16="http://schemas.microsoft.com/office/drawing/2014/main" id="{8BEB3538-540D-629E-167C-8BDEA4237735}"/>
              </a:ext>
            </a:extLst>
          </p:cNvPr>
          <p:cNvSpPr>
            <a:spLocks noGrp="1"/>
          </p:cNvSpPr>
          <p:nvPr>
            <p:ph type="sldNum" sz="quarter" idx="12"/>
          </p:nvPr>
        </p:nvSpPr>
        <p:spPr/>
        <p:txBody>
          <a:bodyPr/>
          <a:lstStyle>
            <a:lvl1pPr>
              <a:defRPr/>
            </a:lvl1pPr>
          </a:lstStyle>
          <a:p>
            <a:fld id="{6FB9C2AF-FECA-43CF-A9CA-DE678B667F12}" type="slidenum">
              <a:rPr lang="es-ES" altLang="es-MX"/>
              <a:pPr/>
              <a:t>‹Nº›</a:t>
            </a:fld>
            <a:endParaRPr lang="es-ES" altLang="es-MX"/>
          </a:p>
        </p:txBody>
      </p:sp>
    </p:spTree>
    <p:extLst>
      <p:ext uri="{BB962C8B-B14F-4D97-AF65-F5344CB8AC3E}">
        <p14:creationId xmlns:p14="http://schemas.microsoft.com/office/powerpoint/2010/main" val="3134547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lstStyle>
            <a:lvl1pPr algn="l" eaLnBrk="1" latinLnBrk="0" hangingPunct="1">
              <a:buNone/>
              <a:defRPr kumimoji="0" lang="es-ES" sz="4200" b="0"/>
            </a:lvl1pPr>
            <a:extLst/>
          </a:lstStyle>
          <a:p>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lang="es-ES" sz="1800"/>
            </a:lvl1pPr>
            <a:lvl2pPr eaLnBrk="1" latinLnBrk="0" hangingPunct="1">
              <a:buNone/>
              <a:defRPr kumimoji="0" lang="es-ES" sz="1200"/>
            </a:lvl2pPr>
            <a:lvl3pPr eaLnBrk="1" latinLnBrk="0" hangingPunct="1">
              <a:buNone/>
              <a:defRPr kumimoji="0" lang="es-ES" sz="1000"/>
            </a:lvl3pPr>
            <a:lvl4pPr eaLnBrk="1" latinLnBrk="0" hangingPunct="1">
              <a:buNone/>
              <a:defRPr kumimoji="0" lang="es-ES" sz="900"/>
            </a:lvl4pPr>
            <a:lvl5pPr eaLnBrk="1" latinLnBrk="0" hangingPunct="1">
              <a:buNone/>
              <a:defRPr kumimoji="0" lang="es-ES" sz="900"/>
            </a:lvl5pPr>
            <a:extLst/>
          </a:lstStyle>
          <a:p>
            <a:pPr lvl="0"/>
            <a:endParaRPr/>
          </a:p>
        </p:txBody>
      </p:sp>
      <p:sp>
        <p:nvSpPr>
          <p:cNvPr id="9" name="Content Placeholder 8"/>
          <p:cNvSpPr>
            <a:spLocks noGrp="1"/>
          </p:cNvSpPr>
          <p:nvPr>
            <p:ph sz="quarter" idx="13"/>
          </p:nvPr>
        </p:nvSpPr>
        <p:spPr>
          <a:xfrm>
            <a:off x="2362200" y="1428750"/>
            <a:ext cx="6400800" cy="3200400"/>
          </a:xfrm>
        </p:spPr>
        <p:txBody>
          <a:bodyPr/>
          <a:lstStyle/>
          <a:p>
            <a:pPr lvl="0"/>
            <a:endParaRPr/>
          </a:p>
          <a:p>
            <a:pPr lvl="1"/>
            <a:endParaRPr/>
          </a:p>
          <a:p>
            <a:pPr lvl="2"/>
            <a:endParaRPr/>
          </a:p>
          <a:p>
            <a:pPr lvl="3"/>
            <a:endParaRPr/>
          </a:p>
          <a:p>
            <a:pPr lvl="4"/>
            <a:endParaRPr/>
          </a:p>
        </p:txBody>
      </p:sp>
      <p:sp>
        <p:nvSpPr>
          <p:cNvPr id="4" name="Date Placeholder 13">
            <a:extLst>
              <a:ext uri="{FF2B5EF4-FFF2-40B4-BE49-F238E27FC236}">
                <a16:creationId xmlns:a16="http://schemas.microsoft.com/office/drawing/2014/main" id="{816A3330-0D1D-F5DC-A5E1-32E4EC907AFF}"/>
              </a:ext>
            </a:extLst>
          </p:cNvPr>
          <p:cNvSpPr>
            <a:spLocks noGrp="1"/>
          </p:cNvSpPr>
          <p:nvPr>
            <p:ph type="dt" sz="half" idx="14"/>
          </p:nvPr>
        </p:nvSpPr>
        <p:spPr/>
        <p:txBody>
          <a:bodyPr/>
          <a:lstStyle>
            <a:lvl1pPr>
              <a:defRPr/>
            </a:lvl1pPr>
          </a:lstStyle>
          <a:p>
            <a:pPr>
              <a:defRPr/>
            </a:pPr>
            <a:fld id="{43B172BB-6343-4587-B0FD-400A9835EFD1}" type="datetime1">
              <a:rPr/>
              <a:pPr>
                <a:defRPr/>
              </a:pPr>
              <a:t>04/09/2025</a:t>
            </a:fld>
            <a:endParaRPr/>
          </a:p>
        </p:txBody>
      </p:sp>
      <p:sp>
        <p:nvSpPr>
          <p:cNvPr id="5" name="Footer Placeholder 2">
            <a:extLst>
              <a:ext uri="{FF2B5EF4-FFF2-40B4-BE49-F238E27FC236}">
                <a16:creationId xmlns:a16="http://schemas.microsoft.com/office/drawing/2014/main" id="{086DB90C-358D-3A6C-E476-0128B1527174}"/>
              </a:ext>
            </a:extLst>
          </p:cNvPr>
          <p:cNvSpPr>
            <a:spLocks noGrp="1"/>
          </p:cNvSpPr>
          <p:nvPr>
            <p:ph type="ftr" sz="quarter" idx="15"/>
          </p:nvPr>
        </p:nvSpPr>
        <p:spPr/>
        <p:txBody>
          <a:bodyPr/>
          <a:lstStyle>
            <a:lvl1pPr>
              <a:defRPr/>
            </a:lvl1pPr>
          </a:lstStyle>
          <a:p>
            <a:pPr>
              <a:defRPr/>
            </a:pPr>
            <a:endParaRPr/>
          </a:p>
        </p:txBody>
      </p:sp>
      <p:sp>
        <p:nvSpPr>
          <p:cNvPr id="6" name="Slide Number Placeholder 22">
            <a:extLst>
              <a:ext uri="{FF2B5EF4-FFF2-40B4-BE49-F238E27FC236}">
                <a16:creationId xmlns:a16="http://schemas.microsoft.com/office/drawing/2014/main" id="{B06F1149-22A6-F194-AF1E-8A3E4F8EDA18}"/>
              </a:ext>
            </a:extLst>
          </p:cNvPr>
          <p:cNvSpPr>
            <a:spLocks noGrp="1"/>
          </p:cNvSpPr>
          <p:nvPr>
            <p:ph type="sldNum" sz="quarter" idx="16"/>
          </p:nvPr>
        </p:nvSpPr>
        <p:spPr/>
        <p:txBody>
          <a:bodyPr/>
          <a:lstStyle>
            <a:lvl1pPr>
              <a:defRPr/>
            </a:lvl1pPr>
          </a:lstStyle>
          <a:p>
            <a:fld id="{03A965F7-3858-4F89-9301-15DBDF8AF4B5}" type="slidenum">
              <a:rPr lang="es-ES" altLang="es-MX"/>
              <a:pPr/>
              <a:t>‹Nº›</a:t>
            </a:fld>
            <a:endParaRPr lang="es-ES" altLang="es-MX"/>
          </a:p>
        </p:txBody>
      </p:sp>
    </p:spTree>
    <p:extLst>
      <p:ext uri="{BB962C8B-B14F-4D97-AF65-F5344CB8AC3E}">
        <p14:creationId xmlns:p14="http://schemas.microsoft.com/office/powerpoint/2010/main" val="1544076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B7E930-86E0-4F6E-A7C8-CA9E92A4DB28}"/>
              </a:ext>
            </a:extLst>
          </p:cNvPr>
          <p:cNvSpPr/>
          <p:nvPr/>
        </p:nvSpPr>
        <p:spPr>
          <a:xfrm>
            <a:off x="-9525" y="3429000"/>
            <a:ext cx="9144000" cy="66516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Rectangle 8">
            <a:extLst>
              <a:ext uri="{FF2B5EF4-FFF2-40B4-BE49-F238E27FC236}">
                <a16:creationId xmlns:a16="http://schemas.microsoft.com/office/drawing/2014/main" id="{65C84B93-D69E-18FC-0346-CFAA78F77D66}"/>
              </a:ext>
            </a:extLst>
          </p:cNvPr>
          <p:cNvSpPr/>
          <p:nvPr/>
        </p:nvSpPr>
        <p:spPr>
          <a:xfrm>
            <a:off x="-9525" y="3497263"/>
            <a:ext cx="1463675" cy="5349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Rectangle 9">
            <a:extLst>
              <a:ext uri="{FF2B5EF4-FFF2-40B4-BE49-F238E27FC236}">
                <a16:creationId xmlns:a16="http://schemas.microsoft.com/office/drawing/2014/main" id="{768A033F-AC19-920E-DDEA-2780F6B47EE6}"/>
              </a:ext>
            </a:extLst>
          </p:cNvPr>
          <p:cNvSpPr/>
          <p:nvPr/>
        </p:nvSpPr>
        <p:spPr>
          <a:xfrm>
            <a:off x="1544638" y="3490913"/>
            <a:ext cx="7589837" cy="5349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Rectangle 10">
            <a:extLst>
              <a:ext uri="{FF2B5EF4-FFF2-40B4-BE49-F238E27FC236}">
                <a16:creationId xmlns:a16="http://schemas.microsoft.com/office/drawing/2014/main" id="{4BB85F44-0625-6F25-18D0-741C13FEBBD3}"/>
              </a:ext>
            </a:extLst>
          </p:cNvPr>
          <p:cNvSpPr/>
          <p:nvPr/>
        </p:nvSpPr>
        <p:spPr>
          <a:xfrm>
            <a:off x="1447800" y="0"/>
            <a:ext cx="100013" cy="51498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normAutofit/>
          </a:bodyPr>
          <a:lstStyle>
            <a:lvl1pPr eaLnBrk="1" latinLnBrk="0" hangingPunct="1">
              <a:buNone/>
              <a:defRPr kumimoji="0" lang="es-ES" sz="3200"/>
            </a:lvl1pPr>
            <a:extLst/>
          </a:lstStyle>
          <a:p>
            <a:pPr lvl="0"/>
            <a:endParaRPr lang="es-ES" noProof="0"/>
          </a:p>
        </p:txBody>
      </p:sp>
      <p:sp>
        <p:nvSpPr>
          <p:cNvPr id="4" name="Text Placeholder 3"/>
          <p:cNvSpPr>
            <a:spLocks noGrp="1"/>
          </p:cNvSpPr>
          <p:nvPr>
            <p:ph type="body" sz="half" idx="2"/>
          </p:nvPr>
        </p:nvSpPr>
        <p:spPr>
          <a:xfrm>
            <a:off x="1600200" y="4114800"/>
            <a:ext cx="7315200" cy="514350"/>
          </a:xfrm>
        </p:spPr>
        <p:txBody>
          <a:bodyPr/>
          <a:lstStyle>
            <a:lvl1pPr marL="0" indent="0" eaLnBrk="1" latinLnBrk="0" hangingPunct="1">
              <a:buFontTx/>
              <a:buNone/>
              <a:defRPr kumimoji="0" lang="es-ES" sz="1700"/>
            </a:lvl1pPr>
            <a:lvl2pPr eaLnBrk="1" latinLnBrk="0" hangingPunct="1">
              <a:buFontTx/>
              <a:buNone/>
              <a:defRPr kumimoji="0" lang="es-ES" sz="1200"/>
            </a:lvl2pPr>
            <a:lvl3pPr eaLnBrk="1" latinLnBrk="0" hangingPunct="1">
              <a:buFontTx/>
              <a:buNone/>
              <a:defRPr kumimoji="0" lang="es-ES" sz="1000"/>
            </a:lvl3pPr>
            <a:lvl4pPr eaLnBrk="1" latinLnBrk="0" hangingPunct="1">
              <a:buFontTx/>
              <a:buNone/>
              <a:defRPr kumimoji="0" lang="es-ES" sz="900"/>
            </a:lvl4pPr>
            <a:lvl5pPr eaLnBrk="1" latinLnBrk="0" hangingPunct="1">
              <a:buFontTx/>
              <a:buNone/>
              <a:defRPr kumimoji="0" lang="es-ES" sz="900"/>
            </a:lvl5pPr>
            <a:extLst/>
          </a:lstStyle>
          <a:p>
            <a:pPr lvl="0"/>
            <a:endParaRPr/>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es-ES" sz="2800" b="0">
                <a:solidFill>
                  <a:srgbClr val="FFFFFF"/>
                </a:solidFill>
              </a:defRPr>
            </a:lvl1pPr>
            <a:extLst/>
          </a:lstStyle>
          <a:p>
            <a:endParaRPr/>
          </a:p>
        </p:txBody>
      </p:sp>
      <p:sp>
        <p:nvSpPr>
          <p:cNvPr id="9" name="Date Placeholder 11">
            <a:extLst>
              <a:ext uri="{FF2B5EF4-FFF2-40B4-BE49-F238E27FC236}">
                <a16:creationId xmlns:a16="http://schemas.microsoft.com/office/drawing/2014/main" id="{A6543869-7D04-D016-03B2-690FAC92F98F}"/>
              </a:ext>
            </a:extLst>
          </p:cNvPr>
          <p:cNvSpPr>
            <a:spLocks noGrp="1"/>
          </p:cNvSpPr>
          <p:nvPr>
            <p:ph type="dt" sz="half" idx="10"/>
          </p:nvPr>
        </p:nvSpPr>
        <p:spPr>
          <a:xfrm>
            <a:off x="6248400" y="4686300"/>
            <a:ext cx="2667000" cy="274638"/>
          </a:xfrm>
        </p:spPr>
        <p:txBody>
          <a:bodyPr rtlCol="0"/>
          <a:lstStyle>
            <a:lvl1pPr>
              <a:defRPr/>
            </a:lvl1pPr>
            <a:extLst/>
          </a:lstStyle>
          <a:p>
            <a:pPr>
              <a:defRPr/>
            </a:pPr>
            <a:fld id="{85E6512C-B62A-460B-BCDA-C538F303D035}" type="datetime1">
              <a:rPr/>
              <a:pPr>
                <a:defRPr/>
              </a:pPr>
              <a:t>04/09/2025</a:t>
            </a:fld>
            <a:endParaRPr/>
          </a:p>
        </p:txBody>
      </p:sp>
      <p:sp>
        <p:nvSpPr>
          <p:cNvPr id="10" name="Slide Number Placeholder 12">
            <a:extLst>
              <a:ext uri="{FF2B5EF4-FFF2-40B4-BE49-F238E27FC236}">
                <a16:creationId xmlns:a16="http://schemas.microsoft.com/office/drawing/2014/main" id="{CC34439F-5397-6096-EEEA-945B5D195D69}"/>
              </a:ext>
            </a:extLst>
          </p:cNvPr>
          <p:cNvSpPr>
            <a:spLocks noGrp="1"/>
          </p:cNvSpPr>
          <p:nvPr>
            <p:ph type="sldNum" sz="quarter" idx="11"/>
          </p:nvPr>
        </p:nvSpPr>
        <p:spPr>
          <a:xfrm>
            <a:off x="0" y="3500438"/>
            <a:ext cx="1447800" cy="498475"/>
          </a:xfrm>
        </p:spPr>
        <p:txBody>
          <a:bodyPr/>
          <a:lstStyle>
            <a:lvl1pPr>
              <a:defRPr sz="2800"/>
            </a:lvl1pPr>
          </a:lstStyle>
          <a:p>
            <a:fld id="{36466615-1AFD-4B83-A19B-161CA4C8D9E2}" type="slidenum">
              <a:rPr lang="es-ES" altLang="es-MX"/>
              <a:pPr/>
              <a:t>‹Nº›</a:t>
            </a:fld>
            <a:endParaRPr lang="es-ES" altLang="es-MX"/>
          </a:p>
        </p:txBody>
      </p:sp>
      <p:sp>
        <p:nvSpPr>
          <p:cNvPr id="11" name="Footer Placeholder 13">
            <a:extLst>
              <a:ext uri="{FF2B5EF4-FFF2-40B4-BE49-F238E27FC236}">
                <a16:creationId xmlns:a16="http://schemas.microsoft.com/office/drawing/2014/main" id="{7FF9B7F0-3387-45BD-5BD5-A8C517DBF383}"/>
              </a:ext>
            </a:extLst>
          </p:cNvPr>
          <p:cNvSpPr>
            <a:spLocks noGrp="1"/>
          </p:cNvSpPr>
          <p:nvPr>
            <p:ph type="ftr" sz="quarter" idx="12"/>
          </p:nvPr>
        </p:nvSpPr>
        <p:spPr>
          <a:xfrm>
            <a:off x="1600200" y="4686300"/>
            <a:ext cx="4572000" cy="273050"/>
          </a:xfrm>
        </p:spPr>
        <p:txBody>
          <a:bodyPr rtlCol="0"/>
          <a:lstStyle>
            <a:lvl1pPr>
              <a:defRPr/>
            </a:lvl1pPr>
            <a:extLst/>
          </a:lstStyle>
          <a:p>
            <a:pPr>
              <a:defRPr/>
            </a:pPr>
            <a:endParaRPr/>
          </a:p>
        </p:txBody>
      </p:sp>
    </p:spTree>
    <p:extLst>
      <p:ext uri="{BB962C8B-B14F-4D97-AF65-F5344CB8AC3E}">
        <p14:creationId xmlns:p14="http://schemas.microsoft.com/office/powerpoint/2010/main" val="865881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3">
            <a:extLst>
              <a:ext uri="{FF2B5EF4-FFF2-40B4-BE49-F238E27FC236}">
                <a16:creationId xmlns:a16="http://schemas.microsoft.com/office/drawing/2014/main" id="{5AAAFC9D-DBC0-B99E-023F-5AB3B82D22ED}"/>
              </a:ext>
            </a:extLst>
          </p:cNvPr>
          <p:cNvSpPr>
            <a:spLocks noGrp="1"/>
          </p:cNvSpPr>
          <p:nvPr>
            <p:ph type="dt" sz="half" idx="10"/>
          </p:nvPr>
        </p:nvSpPr>
        <p:spPr/>
        <p:txBody>
          <a:bodyPr/>
          <a:lstStyle>
            <a:lvl1pPr>
              <a:defRPr/>
            </a:lvl1pPr>
          </a:lstStyle>
          <a:p>
            <a:pPr>
              <a:defRPr/>
            </a:pPr>
            <a:fld id="{B2DBDCB1-C3BC-4502-A949-9FD116569E02}" type="datetime1">
              <a:rPr/>
              <a:pPr>
                <a:defRPr/>
              </a:pPr>
              <a:t>04/09/2025</a:t>
            </a:fld>
            <a:endParaRPr/>
          </a:p>
        </p:txBody>
      </p:sp>
      <p:sp>
        <p:nvSpPr>
          <p:cNvPr id="3" name="Footer Placeholder 2">
            <a:extLst>
              <a:ext uri="{FF2B5EF4-FFF2-40B4-BE49-F238E27FC236}">
                <a16:creationId xmlns:a16="http://schemas.microsoft.com/office/drawing/2014/main" id="{A5E30025-547B-1080-AABC-59CAF47FC6B7}"/>
              </a:ext>
            </a:extLst>
          </p:cNvPr>
          <p:cNvSpPr>
            <a:spLocks noGrp="1"/>
          </p:cNvSpPr>
          <p:nvPr>
            <p:ph type="ftr" sz="quarter" idx="11"/>
          </p:nvPr>
        </p:nvSpPr>
        <p:spPr/>
        <p:txBody>
          <a:bodyPr/>
          <a:lstStyle>
            <a:lvl1pPr>
              <a:defRPr/>
            </a:lvl1pPr>
          </a:lstStyle>
          <a:p>
            <a:pPr>
              <a:defRPr/>
            </a:pPr>
            <a:endParaRPr/>
          </a:p>
        </p:txBody>
      </p:sp>
      <p:sp>
        <p:nvSpPr>
          <p:cNvPr id="4" name="Slide Number Placeholder 22">
            <a:extLst>
              <a:ext uri="{FF2B5EF4-FFF2-40B4-BE49-F238E27FC236}">
                <a16:creationId xmlns:a16="http://schemas.microsoft.com/office/drawing/2014/main" id="{D08A368B-0E0D-B950-984D-717A8483C016}"/>
              </a:ext>
            </a:extLst>
          </p:cNvPr>
          <p:cNvSpPr>
            <a:spLocks noGrp="1"/>
          </p:cNvSpPr>
          <p:nvPr>
            <p:ph type="sldNum" sz="quarter" idx="12"/>
          </p:nvPr>
        </p:nvSpPr>
        <p:spPr/>
        <p:txBody>
          <a:bodyPr/>
          <a:lstStyle>
            <a:lvl1pPr>
              <a:defRPr/>
            </a:lvl1pPr>
          </a:lstStyle>
          <a:p>
            <a:fld id="{90C2E52E-9FD7-4F8A-8845-5137A89B0099}" type="slidenum">
              <a:rPr lang="es-ES" altLang="es-MX"/>
              <a:pPr/>
              <a:t>‹Nº›</a:t>
            </a:fld>
            <a:endParaRPr lang="es-ES" altLang="es-MX"/>
          </a:p>
        </p:txBody>
      </p:sp>
    </p:spTree>
    <p:extLst>
      <p:ext uri="{BB962C8B-B14F-4D97-AF65-F5344CB8AC3E}">
        <p14:creationId xmlns:p14="http://schemas.microsoft.com/office/powerpoint/2010/main" val="426706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12">
            <a:extLst>
              <a:ext uri="{FF2B5EF4-FFF2-40B4-BE49-F238E27FC236}">
                <a16:creationId xmlns:a16="http://schemas.microsoft.com/office/drawing/2014/main" id="{7213678B-6E51-7984-B395-CBBF34F20A6B}"/>
              </a:ext>
            </a:extLst>
          </p:cNvPr>
          <p:cNvSpPr>
            <a:spLocks noGrp="1"/>
          </p:cNvSpPr>
          <p:nvPr>
            <p:ph type="body" idx="1"/>
          </p:nvPr>
        </p:nvSpPr>
        <p:spPr bwMode="auto">
          <a:xfrm>
            <a:off x="612775" y="1352550"/>
            <a:ext cx="8153400"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MX"/>
              <a:t>Haga clic para modificar el estilo de texto del patrón</a:t>
            </a:r>
          </a:p>
          <a:p>
            <a:pPr lvl="1"/>
            <a:r>
              <a:rPr lang="en-US" altLang="es-MX"/>
              <a:t>Segundo nivel</a:t>
            </a:r>
          </a:p>
          <a:p>
            <a:pPr lvl="2"/>
            <a:r>
              <a:rPr lang="en-US" altLang="es-MX"/>
              <a:t>Tercer nivel</a:t>
            </a:r>
          </a:p>
          <a:p>
            <a:pPr lvl="3"/>
            <a:r>
              <a:rPr lang="en-US" altLang="es-MX"/>
              <a:t>Cuarto nivel</a:t>
            </a:r>
          </a:p>
          <a:p>
            <a:pPr lvl="4"/>
            <a:r>
              <a:rPr lang="en-US" altLang="es-MX"/>
              <a:t>Quinto nivel</a:t>
            </a:r>
          </a:p>
        </p:txBody>
      </p:sp>
      <p:sp>
        <p:nvSpPr>
          <p:cNvPr id="14" name="Date Placeholder 13">
            <a:extLst>
              <a:ext uri="{FF2B5EF4-FFF2-40B4-BE49-F238E27FC236}">
                <a16:creationId xmlns:a16="http://schemas.microsoft.com/office/drawing/2014/main" id="{935C5AE0-71C6-2EF2-E7A3-7FE08C07C467}"/>
              </a:ext>
            </a:extLst>
          </p:cNvPr>
          <p:cNvSpPr>
            <a:spLocks noGrp="1"/>
          </p:cNvSpPr>
          <p:nvPr>
            <p:ph type="dt" sz="half" idx="2"/>
          </p:nvPr>
        </p:nvSpPr>
        <p:spPr>
          <a:xfrm>
            <a:off x="6096000" y="4686300"/>
            <a:ext cx="2667000" cy="274638"/>
          </a:xfrm>
          <a:prstGeom prst="rect">
            <a:avLst/>
          </a:prstGeom>
        </p:spPr>
        <p:txBody>
          <a:bodyPr vert="horz" anchor="ctr" anchorCtr="0"/>
          <a:lstStyle>
            <a:lvl1pPr algn="l" eaLnBrk="1" fontAlgn="auto" latinLnBrk="0" hangingPunct="1">
              <a:spcBef>
                <a:spcPts val="0"/>
              </a:spcBef>
              <a:spcAft>
                <a:spcPts val="0"/>
              </a:spcAft>
              <a:defRPr kumimoji="0" lang="es-ES" sz="1400">
                <a:solidFill>
                  <a:schemeClr val="tx2"/>
                </a:solidFill>
                <a:latin typeface="+mn-lt"/>
                <a:cs typeface="+mn-cs"/>
              </a:defRPr>
            </a:lvl1pPr>
            <a:extLst/>
          </a:lstStyle>
          <a:p>
            <a:pPr>
              <a:defRPr/>
            </a:pPr>
            <a:fld id="{416D91C9-BDA2-4AC3-952B-12FDE3F20157}" type="datetime1">
              <a:rPr/>
              <a:pPr>
                <a:defRPr/>
              </a:pPr>
              <a:t>04/09/2025</a:t>
            </a:fld>
            <a:endParaRPr/>
          </a:p>
        </p:txBody>
      </p:sp>
      <p:sp>
        <p:nvSpPr>
          <p:cNvPr id="3" name="Footer Placeholder 2">
            <a:extLst>
              <a:ext uri="{FF2B5EF4-FFF2-40B4-BE49-F238E27FC236}">
                <a16:creationId xmlns:a16="http://schemas.microsoft.com/office/drawing/2014/main" id="{2B9213CE-2B54-0D06-57FE-8E55191C077F}"/>
              </a:ext>
            </a:extLst>
          </p:cNvPr>
          <p:cNvSpPr>
            <a:spLocks noGrp="1"/>
          </p:cNvSpPr>
          <p:nvPr>
            <p:ph type="ftr" sz="quarter" idx="3"/>
          </p:nvPr>
        </p:nvSpPr>
        <p:spPr>
          <a:xfrm>
            <a:off x="609600" y="4686300"/>
            <a:ext cx="5421313" cy="273050"/>
          </a:xfrm>
          <a:prstGeom prst="rect">
            <a:avLst/>
          </a:prstGeom>
        </p:spPr>
        <p:txBody>
          <a:bodyPr vert="horz" anchor="ctr"/>
          <a:lstStyle>
            <a:lvl1pPr algn="r" eaLnBrk="1" fontAlgn="auto" latinLnBrk="0" hangingPunct="1">
              <a:spcBef>
                <a:spcPts val="0"/>
              </a:spcBef>
              <a:spcAft>
                <a:spcPts val="0"/>
              </a:spcAft>
              <a:defRPr kumimoji="0" lang="es-ES" sz="1400">
                <a:solidFill>
                  <a:schemeClr val="tx2"/>
                </a:solidFill>
                <a:latin typeface="+mn-lt"/>
                <a:cs typeface="+mn-cs"/>
              </a:defRPr>
            </a:lvl1pPr>
            <a:extLst/>
          </a:lstStyle>
          <a:p>
            <a:pPr>
              <a:defRPr/>
            </a:pPr>
            <a:endParaRPr/>
          </a:p>
        </p:txBody>
      </p:sp>
      <p:sp>
        <p:nvSpPr>
          <p:cNvPr id="7" name="Rectangle 6">
            <a:extLst>
              <a:ext uri="{FF2B5EF4-FFF2-40B4-BE49-F238E27FC236}">
                <a16:creationId xmlns:a16="http://schemas.microsoft.com/office/drawing/2014/main" id="{440693C6-B153-5DC3-436A-7816A12DE04E}"/>
              </a:ext>
            </a:extLst>
          </p:cNvPr>
          <p:cNvSpPr/>
          <p:nvPr/>
        </p:nvSpPr>
        <p:spPr>
          <a:xfrm>
            <a:off x="0" y="1095375"/>
            <a:ext cx="9144000" cy="2397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Rectangle 7">
            <a:extLst>
              <a:ext uri="{FF2B5EF4-FFF2-40B4-BE49-F238E27FC236}">
                <a16:creationId xmlns:a16="http://schemas.microsoft.com/office/drawing/2014/main" id="{C7B61DC4-667D-23B9-B4F6-D045ECFFDC5E}"/>
              </a:ext>
            </a:extLst>
          </p:cNvPr>
          <p:cNvSpPr/>
          <p:nvPr/>
        </p:nvSpPr>
        <p:spPr>
          <a:xfrm>
            <a:off x="0" y="1128713"/>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 name="Rectangle 8">
            <a:extLst>
              <a:ext uri="{FF2B5EF4-FFF2-40B4-BE49-F238E27FC236}">
                <a16:creationId xmlns:a16="http://schemas.microsoft.com/office/drawing/2014/main" id="{0760840B-14BB-C9BF-3C8B-DFA57EFE0543}"/>
              </a:ext>
            </a:extLst>
          </p:cNvPr>
          <p:cNvSpPr/>
          <p:nvPr/>
        </p:nvSpPr>
        <p:spPr>
          <a:xfrm>
            <a:off x="590550" y="1128713"/>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3" name="Slide Number Placeholder 22">
            <a:extLst>
              <a:ext uri="{FF2B5EF4-FFF2-40B4-BE49-F238E27FC236}">
                <a16:creationId xmlns:a16="http://schemas.microsoft.com/office/drawing/2014/main" id="{224910D8-9E9E-9C9F-2BA2-B4EF3ED7A3A6}"/>
              </a:ext>
            </a:extLst>
          </p:cNvPr>
          <p:cNvSpPr>
            <a:spLocks noGrp="1"/>
          </p:cNvSpPr>
          <p:nvPr>
            <p:ph type="sldNum" sz="quarter" idx="4"/>
          </p:nvPr>
        </p:nvSpPr>
        <p:spPr>
          <a:xfrm>
            <a:off x="0" y="1123950"/>
            <a:ext cx="533400" cy="182563"/>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latin typeface="Tw Cen MT" panose="020B0602020104020603" pitchFamily="34" charset="0"/>
              </a:defRPr>
            </a:lvl1pPr>
          </a:lstStyle>
          <a:p>
            <a:fld id="{155EDF8E-065B-47C0-9E38-B408E82697BD}" type="slidenum">
              <a:rPr lang="es-ES" altLang="es-MX"/>
              <a:pPr/>
              <a:t>‹Nº›</a:t>
            </a:fld>
            <a:endParaRPr lang="es-ES" altLang="es-MX"/>
          </a:p>
        </p:txBody>
      </p:sp>
      <p:sp>
        <p:nvSpPr>
          <p:cNvPr id="1033" name="Title Placeholder 21">
            <a:extLst>
              <a:ext uri="{FF2B5EF4-FFF2-40B4-BE49-F238E27FC236}">
                <a16:creationId xmlns:a16="http://schemas.microsoft.com/office/drawing/2014/main" id="{8703160C-FC37-6545-55A3-B8E049F590B2}"/>
              </a:ext>
            </a:extLst>
          </p:cNvPr>
          <p:cNvSpPr>
            <a:spLocks noGrp="1"/>
          </p:cNvSpPr>
          <p:nvPr>
            <p:ph type="title"/>
          </p:nvPr>
        </p:nvSpPr>
        <p:spPr bwMode="auto">
          <a:xfrm>
            <a:off x="609600" y="117475"/>
            <a:ext cx="8153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s-MX"/>
              <a:t>Haga clic para cambiar el estilo de título	</a:t>
            </a:r>
          </a:p>
        </p:txBody>
      </p:sp>
    </p:spTree>
  </p:cSld>
  <p:clrMap bg1="dk1" tx1="lt1" bg2="dk2" tx2="lt2" accent1="accent1" accent2="accent2" accent3="accent3" accent4="accent4" accent5="accent5" accent6="accent6" hlink="hlink" folHlink="folHlink"/>
  <p:sldLayoutIdLst>
    <p:sldLayoutId id="2147483725" r:id="rId1"/>
    <p:sldLayoutId id="2147483719" r:id="rId2"/>
    <p:sldLayoutId id="2147483726" r:id="rId3"/>
    <p:sldLayoutId id="2147483727" r:id="rId4"/>
    <p:sldLayoutId id="2147483728" r:id="rId5"/>
    <p:sldLayoutId id="2147483720" r:id="rId6"/>
    <p:sldLayoutId id="2147483721" r:id="rId7"/>
    <p:sldLayoutId id="2147483729" r:id="rId8"/>
    <p:sldLayoutId id="2147483722" r:id="rId9"/>
    <p:sldLayoutId id="2147483723" r:id="rId10"/>
    <p:sldLayoutId id="2147483724" r:id="rId11"/>
  </p:sldLayoutIdLst>
  <p:txStyles>
    <p:titleStyle>
      <a:lvl1pPr algn="l" rtl="0" eaLnBrk="0" fontAlgn="base" hangingPunct="0">
        <a:spcBef>
          <a:spcPct val="0"/>
        </a:spcBef>
        <a:spcAft>
          <a:spcPct val="0"/>
        </a:spcAft>
        <a:defRPr lang="es-ES" sz="4200" kern="1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w Cen MT" pitchFamily="34" charset="0"/>
        </a:defRPr>
      </a:lvl2pPr>
      <a:lvl3pPr algn="l" rtl="0" eaLnBrk="0" fontAlgn="base" hangingPunct="0">
        <a:spcBef>
          <a:spcPct val="0"/>
        </a:spcBef>
        <a:spcAft>
          <a:spcPct val="0"/>
        </a:spcAft>
        <a:defRPr sz="4200">
          <a:solidFill>
            <a:schemeClr val="tx2"/>
          </a:solidFill>
          <a:latin typeface="Tw Cen MT" pitchFamily="34" charset="0"/>
        </a:defRPr>
      </a:lvl3pPr>
      <a:lvl4pPr algn="l" rtl="0" eaLnBrk="0" fontAlgn="base" hangingPunct="0">
        <a:spcBef>
          <a:spcPct val="0"/>
        </a:spcBef>
        <a:spcAft>
          <a:spcPct val="0"/>
        </a:spcAft>
        <a:defRPr sz="4200">
          <a:solidFill>
            <a:schemeClr val="tx2"/>
          </a:solidFill>
          <a:latin typeface="Tw Cen MT" pitchFamily="34" charset="0"/>
        </a:defRPr>
      </a:lvl4pPr>
      <a:lvl5pPr algn="l" rtl="0" eaLnBrk="0" fontAlgn="base" hangingPunct="0">
        <a:spcBef>
          <a:spcPct val="0"/>
        </a:spcBef>
        <a:spcAft>
          <a:spcPct val="0"/>
        </a:spcAft>
        <a:defRPr sz="4200">
          <a:solidFill>
            <a:schemeClr val="tx2"/>
          </a:solidFill>
          <a:latin typeface="Tw Cen MT" pitchFamily="34" charset="0"/>
        </a:defRPr>
      </a:lvl5pPr>
      <a:lvl6pPr marL="457200" algn="l" rtl="0" fontAlgn="base">
        <a:spcBef>
          <a:spcPct val="0"/>
        </a:spcBef>
        <a:spcAft>
          <a:spcPct val="0"/>
        </a:spcAft>
        <a:defRPr sz="4200">
          <a:solidFill>
            <a:schemeClr val="tx2"/>
          </a:solidFill>
          <a:latin typeface="Tw Cen MT" pitchFamily="34" charset="0"/>
        </a:defRPr>
      </a:lvl6pPr>
      <a:lvl7pPr marL="914400" algn="l" rtl="0" fontAlgn="base">
        <a:spcBef>
          <a:spcPct val="0"/>
        </a:spcBef>
        <a:spcAft>
          <a:spcPct val="0"/>
        </a:spcAft>
        <a:defRPr sz="4200">
          <a:solidFill>
            <a:schemeClr val="tx2"/>
          </a:solidFill>
          <a:latin typeface="Tw Cen MT" pitchFamily="34" charset="0"/>
        </a:defRPr>
      </a:lvl7pPr>
      <a:lvl8pPr marL="1371600" algn="l" rtl="0" fontAlgn="base">
        <a:spcBef>
          <a:spcPct val="0"/>
        </a:spcBef>
        <a:spcAft>
          <a:spcPct val="0"/>
        </a:spcAft>
        <a:defRPr sz="4200">
          <a:solidFill>
            <a:schemeClr val="tx2"/>
          </a:solidFill>
          <a:latin typeface="Tw Cen MT" pitchFamily="34" charset="0"/>
        </a:defRPr>
      </a:lvl8pPr>
      <a:lvl9pPr marL="1828800" algn="l" rtl="0" fontAlgn="base">
        <a:spcBef>
          <a:spcPct val="0"/>
        </a:spcBef>
        <a:spcAft>
          <a:spcPct val="0"/>
        </a:spcAft>
        <a:defRPr sz="4200">
          <a:solidFill>
            <a:schemeClr val="tx2"/>
          </a:solidFill>
          <a:latin typeface="Tw Cen MT" pitchFamily="34" charset="0"/>
        </a:defRPr>
      </a:lvl9pPr>
      <a:extLst/>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lang="es-ES"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lang="es-ES"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lang="es-ES"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B641B"/>
        </a:buClr>
        <a:buSzPct val="75000"/>
        <a:buFont typeface="Wingdings" panose="05000000000000000000" pitchFamily="2" charset="2"/>
        <a:buChar char=""/>
        <a:defRPr lang="es-ES"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39639D"/>
        </a:buClr>
        <a:buSzPct val="65000"/>
        <a:buFont typeface="Wingdings" panose="05000000000000000000" pitchFamily="2" charset="2"/>
        <a:buChar char=""/>
        <a:defRPr lang="es-ES"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kumimoji="0" lang="es-ES"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es-ES"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es-ES"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es-ES" sz="1800" kern="1200" baseline="0">
          <a:solidFill>
            <a:schemeClr val="tx1"/>
          </a:solidFill>
          <a:latin typeface="+mn-lt"/>
          <a:ea typeface="+mn-ea"/>
          <a:cs typeface="+mn-cs"/>
        </a:defRPr>
      </a:lvl9pPr>
      <a:extLst/>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4E066088-00AB-7BA5-F3B7-BCEB346AA30A}"/>
              </a:ext>
            </a:extLst>
          </p:cNvPr>
          <p:cNvSpPr>
            <a:spLocks noGrp="1"/>
          </p:cNvSpPr>
          <p:nvPr>
            <p:ph type="title"/>
          </p:nvPr>
        </p:nvSpPr>
        <p:spPr/>
        <p:txBody>
          <a:bodyPr/>
          <a:lstStyle/>
          <a:p>
            <a:pPr algn="ctr"/>
            <a:r>
              <a:rPr altLang="es-MX" sz="3800" cap="none"/>
              <a:t>La Fotografía Periodística</a:t>
            </a:r>
            <a:endParaRPr altLang="es-MX" cap="none"/>
          </a:p>
        </p:txBody>
      </p:sp>
      <p:sp>
        <p:nvSpPr>
          <p:cNvPr id="5" name="Rectangle 4">
            <a:extLst>
              <a:ext uri="{FF2B5EF4-FFF2-40B4-BE49-F238E27FC236}">
                <a16:creationId xmlns:a16="http://schemas.microsoft.com/office/drawing/2014/main" id="{49238286-2C9B-32D6-F5C1-0F753E3FC10B}"/>
              </a:ext>
            </a:extLst>
          </p:cNvPr>
          <p:cNvSpPr>
            <a:spLocks noGrp="1"/>
          </p:cNvSpPr>
          <p:nvPr>
            <p:ph type="subTitle" idx="1"/>
          </p:nvPr>
        </p:nvSpPr>
        <p:spPr>
          <a:xfrm>
            <a:off x="2362200" y="4537075"/>
            <a:ext cx="6515100" cy="514350"/>
          </a:xfrm>
        </p:spPr>
        <p:txBody>
          <a:bodyPr>
            <a:normAutofit fontScale="92500" lnSpcReduction="10000"/>
          </a:bodyPr>
          <a:lstStyle/>
          <a:p>
            <a:pPr>
              <a:lnSpc>
                <a:spcPct val="80000"/>
              </a:lnSpc>
              <a:defRPr/>
            </a:pPr>
            <a:r>
              <a:rPr sz="1600"/>
              <a:t>Alejandro Sandoval Rodríguez</a:t>
            </a:r>
          </a:p>
          <a:p>
            <a:pPr>
              <a:lnSpc>
                <a:spcPct val="80000"/>
              </a:lnSpc>
              <a:defRPr/>
            </a:pPr>
            <a:r>
              <a:rPr sz="1600"/>
              <a:t>Lewis Story Rodríguez</a:t>
            </a:r>
          </a:p>
        </p:txBody>
      </p:sp>
      <p:pic>
        <p:nvPicPr>
          <p:cNvPr id="7172" name="Picture 9" descr="1182956656_f">
            <a:extLst>
              <a:ext uri="{FF2B5EF4-FFF2-40B4-BE49-F238E27FC236}">
                <a16:creationId xmlns:a16="http://schemas.microsoft.com/office/drawing/2014/main" id="{FA83F93C-0204-07FF-9480-B178F5E29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4587875"/>
            <a:ext cx="68421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0" descr="untitled">
            <a:extLst>
              <a:ext uri="{FF2B5EF4-FFF2-40B4-BE49-F238E27FC236}">
                <a16:creationId xmlns:a16="http://schemas.microsoft.com/office/drawing/2014/main" id="{61D4A71E-F6A0-45C2-59AC-84A320BB7BC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587875"/>
            <a:ext cx="4683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descr="logocomu">
            <a:extLst>
              <a:ext uri="{FF2B5EF4-FFF2-40B4-BE49-F238E27FC236}">
                <a16:creationId xmlns:a16="http://schemas.microsoft.com/office/drawing/2014/main" id="{37DFC537-641B-0650-B9C3-9922C77107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458787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8" descr="http://barenakedislam.files.wordpress.com/2010/10/article-1319804-0b952be5000005dc-974_634x465.jpg?w=460&amp;h=337&amp;h=337">
            <a:extLst>
              <a:ext uri="{FF2B5EF4-FFF2-40B4-BE49-F238E27FC236}">
                <a16:creationId xmlns:a16="http://schemas.microsoft.com/office/drawing/2014/main" id="{83069219-D844-0C27-655B-BCB2797EF7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0438" y="428625"/>
            <a:ext cx="438150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7000">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eluniversal.com.mx/impreso/wportada_min2_20110927.jpg">
            <a:extLst>
              <a:ext uri="{FF2B5EF4-FFF2-40B4-BE49-F238E27FC236}">
                <a16:creationId xmlns:a16="http://schemas.microsoft.com/office/drawing/2014/main" id="{C0C8B9A5-D983-DDD5-FCD4-B372119AB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75" y="0"/>
            <a:ext cx="271462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edia.elsiglodetorreon.com.mx/pdf/2011/09/27tori01.jpeg">
            <a:extLst>
              <a:ext uri="{FF2B5EF4-FFF2-40B4-BE49-F238E27FC236}">
                <a16:creationId xmlns:a16="http://schemas.microsoft.com/office/drawing/2014/main" id="{7A57ED5C-6810-001D-8470-BA6169699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0" y="17463"/>
            <a:ext cx="2833688" cy="512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9B71CCBD-F335-B6B3-5CBF-61257BE1D504}"/>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18435" name="Text Box 24">
            <a:extLst>
              <a:ext uri="{FF2B5EF4-FFF2-40B4-BE49-F238E27FC236}">
                <a16:creationId xmlns:a16="http://schemas.microsoft.com/office/drawing/2014/main" id="{807191E9-9CD2-0A18-AE86-690F9FD2639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18436" name="Text Box 25">
            <a:extLst>
              <a:ext uri="{FF2B5EF4-FFF2-40B4-BE49-F238E27FC236}">
                <a16:creationId xmlns:a16="http://schemas.microsoft.com/office/drawing/2014/main" id="{F72AE33C-5F37-1AB7-FD66-6A2EBE5B8737}"/>
              </a:ext>
            </a:extLst>
          </p:cNvPr>
          <p:cNvSpPr txBox="1">
            <a:spLocks noChangeArrowheads="1"/>
          </p:cNvSpPr>
          <p:nvPr/>
        </p:nvSpPr>
        <p:spPr bwMode="auto">
          <a:xfrm>
            <a:off x="428625" y="1571625"/>
            <a:ext cx="8208963"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3200" b="1">
                <a:latin typeface="Tw Cen MT" panose="020B0602020104020603" pitchFamily="34" charset="0"/>
              </a:rPr>
              <a:t>Conocer su Público</a:t>
            </a:r>
          </a:p>
          <a:p>
            <a:pPr eaLnBrk="1" hangingPunct="1">
              <a:spcBef>
                <a:spcPct val="50000"/>
              </a:spcBef>
            </a:pPr>
            <a:r>
              <a:rPr lang="es-ES" altLang="es-MX" sz="4400" b="1">
                <a:solidFill>
                  <a:srgbClr val="FFFF00"/>
                </a:solidFill>
                <a:latin typeface="Tw Cen MT" panose="020B0602020104020603" pitchFamily="34" charset="0"/>
              </a:rPr>
              <a:t>Lea la publicación donde sus fotos son publicadas</a:t>
            </a: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F4B1529B-C089-76FC-76D0-4FBE4E8B03E1}"/>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19459" name="Text Box 24">
            <a:extLst>
              <a:ext uri="{FF2B5EF4-FFF2-40B4-BE49-F238E27FC236}">
                <a16:creationId xmlns:a16="http://schemas.microsoft.com/office/drawing/2014/main" id="{4D0E1DC5-0689-D783-34CE-6D24C1EB625B}"/>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19460" name="Text Box 25">
            <a:extLst>
              <a:ext uri="{FF2B5EF4-FFF2-40B4-BE49-F238E27FC236}">
                <a16:creationId xmlns:a16="http://schemas.microsoft.com/office/drawing/2014/main" id="{BCA97862-CF12-900C-0F65-DE3ECB07C005}"/>
              </a:ext>
            </a:extLst>
          </p:cNvPr>
          <p:cNvSpPr txBox="1">
            <a:spLocks noChangeArrowheads="1"/>
          </p:cNvSpPr>
          <p:nvPr/>
        </p:nvSpPr>
        <p:spPr bwMode="auto">
          <a:xfrm>
            <a:off x="428625" y="1571625"/>
            <a:ext cx="820896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3200" b="1">
                <a:latin typeface="Tw Cen MT" panose="020B0602020104020603" pitchFamily="34" charset="0"/>
              </a:rPr>
              <a:t>Conocer su Público</a:t>
            </a:r>
          </a:p>
          <a:p>
            <a:pPr algn="ctr" eaLnBrk="1" hangingPunct="1">
              <a:spcBef>
                <a:spcPct val="50000"/>
              </a:spcBef>
            </a:pPr>
            <a:r>
              <a:rPr lang="es-ES" altLang="es-MX" sz="4400" b="1">
                <a:solidFill>
                  <a:srgbClr val="FFFF00"/>
                </a:solidFill>
                <a:latin typeface="Tw Cen MT" panose="020B0602020104020603" pitchFamily="34" charset="0"/>
              </a:rPr>
              <a:t>Salga y conviva con la gente</a:t>
            </a:r>
          </a:p>
        </p:txBody>
      </p:sp>
    </p:spTree>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7FD38631-F08B-53E8-EFE3-D928B3D47B79}"/>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20483" name="Text Box 24">
            <a:extLst>
              <a:ext uri="{FF2B5EF4-FFF2-40B4-BE49-F238E27FC236}">
                <a16:creationId xmlns:a16="http://schemas.microsoft.com/office/drawing/2014/main" id="{64AD69D5-3DDE-9B98-98F6-555556C4E2CA}"/>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20484" name="Text Box 25">
            <a:extLst>
              <a:ext uri="{FF2B5EF4-FFF2-40B4-BE49-F238E27FC236}">
                <a16:creationId xmlns:a16="http://schemas.microsoft.com/office/drawing/2014/main" id="{1FC348DA-ED33-F867-E7F8-D9EA8876778E}"/>
              </a:ext>
            </a:extLst>
          </p:cNvPr>
          <p:cNvSpPr txBox="1">
            <a:spLocks noChangeArrowheads="1"/>
          </p:cNvSpPr>
          <p:nvPr/>
        </p:nvSpPr>
        <p:spPr bwMode="auto">
          <a:xfrm>
            <a:off x="428625" y="1571625"/>
            <a:ext cx="8208963"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3600" b="1">
                <a:latin typeface="Tw Cen MT" panose="020B0602020104020603" pitchFamily="34" charset="0"/>
              </a:rPr>
              <a:t>Identifique el hecho de interés y Planifique su trabajo</a:t>
            </a:r>
          </a:p>
          <a:p>
            <a:pPr algn="ctr" eaLnBrk="1" hangingPunct="1">
              <a:spcBef>
                <a:spcPct val="50000"/>
              </a:spcBef>
            </a:pPr>
            <a:r>
              <a:rPr lang="es-ES" altLang="es-MX" sz="2800" b="1">
                <a:solidFill>
                  <a:srgbClr val="FFFF00"/>
                </a:solidFill>
                <a:latin typeface="Tw Cen MT" panose="020B0602020104020603" pitchFamily="34" charset="0"/>
              </a:rPr>
              <a:t>Qué es lo que trata de decir</a:t>
            </a:r>
          </a:p>
          <a:p>
            <a:pPr algn="ctr" eaLnBrk="1" hangingPunct="1">
              <a:spcBef>
                <a:spcPct val="50000"/>
              </a:spcBef>
            </a:pPr>
            <a:r>
              <a:rPr lang="es-ES" altLang="es-MX" sz="2800" b="1">
                <a:solidFill>
                  <a:srgbClr val="FFFF00"/>
                </a:solidFill>
                <a:latin typeface="Tw Cen MT" panose="020B0602020104020603" pitchFamily="34" charset="0"/>
              </a:rPr>
              <a:t>Cuál es la mejor historia</a:t>
            </a:r>
          </a:p>
        </p:txBody>
      </p:sp>
      <p:sp>
        <p:nvSpPr>
          <p:cNvPr id="20485" name="4 CuadroTexto">
            <a:extLst>
              <a:ext uri="{FF2B5EF4-FFF2-40B4-BE49-F238E27FC236}">
                <a16:creationId xmlns:a16="http://schemas.microsoft.com/office/drawing/2014/main" id="{F8D836EC-CD87-046C-69EC-DB725B8C99DE}"/>
              </a:ext>
            </a:extLst>
          </p:cNvPr>
          <p:cNvSpPr txBox="1">
            <a:spLocks noChangeArrowheads="1"/>
          </p:cNvSpPr>
          <p:nvPr/>
        </p:nvSpPr>
        <p:spPr bwMode="auto">
          <a:xfrm>
            <a:off x="857250" y="4286250"/>
            <a:ext cx="7929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sz="2800" b="1"/>
              <a:t>Interpretar visualmente de una manera eficaz</a:t>
            </a:r>
          </a:p>
        </p:txBody>
      </p:sp>
      <p:sp>
        <p:nvSpPr>
          <p:cNvPr id="6" name="5 Abrir llave">
            <a:extLst>
              <a:ext uri="{FF2B5EF4-FFF2-40B4-BE49-F238E27FC236}">
                <a16:creationId xmlns:a16="http://schemas.microsoft.com/office/drawing/2014/main" id="{8FFD1875-953E-382F-BE1A-398C62CF4431}"/>
              </a:ext>
            </a:extLst>
          </p:cNvPr>
          <p:cNvSpPr/>
          <p:nvPr/>
        </p:nvSpPr>
        <p:spPr>
          <a:xfrm rot="16200000">
            <a:off x="4179094" y="964407"/>
            <a:ext cx="1285875" cy="6072187"/>
          </a:xfrm>
          <a:prstGeom prst="leftBrace">
            <a:avLst>
              <a:gd name="adj1" fmla="val 0"/>
              <a:gd name="adj2" fmla="val 49825"/>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7" name="6 Flecha abajo">
            <a:extLst>
              <a:ext uri="{FF2B5EF4-FFF2-40B4-BE49-F238E27FC236}">
                <a16:creationId xmlns:a16="http://schemas.microsoft.com/office/drawing/2014/main" id="{18A561E2-AD9E-C4AB-397A-BD581B0F0FF0}"/>
              </a:ext>
            </a:extLst>
          </p:cNvPr>
          <p:cNvSpPr/>
          <p:nvPr/>
        </p:nvSpPr>
        <p:spPr>
          <a:xfrm>
            <a:off x="4572000" y="4000500"/>
            <a:ext cx="500063"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a:extLst>
              <a:ext uri="{FF2B5EF4-FFF2-40B4-BE49-F238E27FC236}">
                <a16:creationId xmlns:a16="http://schemas.microsoft.com/office/drawing/2014/main" id="{773E206B-7E92-9353-791F-1C4B97008F02}"/>
              </a:ext>
            </a:extLst>
          </p:cNvPr>
          <p:cNvSpPr/>
          <p:nvPr/>
        </p:nvSpPr>
        <p:spPr>
          <a:xfrm>
            <a:off x="0" y="1000125"/>
            <a:ext cx="9144000" cy="50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pic>
        <p:nvPicPr>
          <p:cNvPr id="21507" name="Picture 2" descr="http://1.bp.blogspot.com/_4mmfcrHufBg/TGRdzseUdSI/AAAAAAAABQg/vL4W32ShK-M/s640/cossio5.jpg">
            <a:extLst>
              <a:ext uri="{FF2B5EF4-FFF2-40B4-BE49-F238E27FC236}">
                <a16:creationId xmlns:a16="http://schemas.microsoft.com/office/drawing/2014/main" id="{37337AD0-9B63-13FF-9AD0-9B997D413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688" y="96838"/>
            <a:ext cx="75819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3B59EB28-687C-E6FD-8ECE-D4663DECCABC}"/>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22531" name="Text Box 24">
            <a:extLst>
              <a:ext uri="{FF2B5EF4-FFF2-40B4-BE49-F238E27FC236}">
                <a16:creationId xmlns:a16="http://schemas.microsoft.com/office/drawing/2014/main" id="{007D8FA1-AE61-42D2-43D7-483DCE3B1E71}"/>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22532" name="Text Box 25">
            <a:extLst>
              <a:ext uri="{FF2B5EF4-FFF2-40B4-BE49-F238E27FC236}">
                <a16:creationId xmlns:a16="http://schemas.microsoft.com/office/drawing/2014/main" id="{ABFEF2AD-2454-EECA-1BAB-3A895E19E7A7}"/>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22533" name="7 CuadroTexto">
            <a:extLst>
              <a:ext uri="{FF2B5EF4-FFF2-40B4-BE49-F238E27FC236}">
                <a16:creationId xmlns:a16="http://schemas.microsoft.com/office/drawing/2014/main" id="{AC7817E7-2D15-058C-463F-0461B9C08AE7}"/>
              </a:ext>
            </a:extLst>
          </p:cNvPr>
          <p:cNvSpPr txBox="1">
            <a:spLocks noChangeArrowheads="1"/>
          </p:cNvSpPr>
          <p:nvPr/>
        </p:nvSpPr>
        <p:spPr bwMode="auto">
          <a:xfrm>
            <a:off x="357188" y="2643188"/>
            <a:ext cx="1643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Comenzar investigando</a:t>
            </a:r>
          </a:p>
        </p:txBody>
      </p:sp>
      <p:sp>
        <p:nvSpPr>
          <p:cNvPr id="22534" name="8 CuadroTexto">
            <a:extLst>
              <a:ext uri="{FF2B5EF4-FFF2-40B4-BE49-F238E27FC236}">
                <a16:creationId xmlns:a16="http://schemas.microsoft.com/office/drawing/2014/main" id="{0D43A4F5-F206-2844-20C0-AE893439C800}"/>
              </a:ext>
            </a:extLst>
          </p:cNvPr>
          <p:cNvSpPr txBox="1">
            <a:spLocks noChangeArrowheads="1"/>
          </p:cNvSpPr>
          <p:nvPr/>
        </p:nvSpPr>
        <p:spPr bwMode="auto">
          <a:xfrm>
            <a:off x="2286000" y="2571750"/>
            <a:ext cx="62865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s-MX" altLang="es-MX"/>
              <a:t>Ir con las personas que ya están trabajando la historia</a:t>
            </a:r>
          </a:p>
          <a:p>
            <a:pPr eaLnBrk="1" hangingPunct="1">
              <a:buFont typeface="Arial" panose="020B0604020202020204" pitchFamily="34" charset="0"/>
              <a:buChar char="•"/>
            </a:pPr>
            <a:r>
              <a:rPr lang="es-MX" altLang="es-MX"/>
              <a:t>Si ya esta escrita leerla</a:t>
            </a:r>
          </a:p>
          <a:p>
            <a:pPr eaLnBrk="1" hangingPunct="1">
              <a:buFont typeface="Arial" panose="020B0604020202020204" pitchFamily="34" charset="0"/>
              <a:buChar char="•"/>
            </a:pPr>
            <a:r>
              <a:rPr lang="es-MX" altLang="es-MX"/>
              <a:t>Revisar publicaciones sobre el tema</a:t>
            </a:r>
          </a:p>
        </p:txBody>
      </p:sp>
      <p:sp>
        <p:nvSpPr>
          <p:cNvPr id="10" name="9 Abrir llave">
            <a:extLst>
              <a:ext uri="{FF2B5EF4-FFF2-40B4-BE49-F238E27FC236}">
                <a16:creationId xmlns:a16="http://schemas.microsoft.com/office/drawing/2014/main" id="{BD54B456-0759-A55D-F9E4-810DA04F8BC4}"/>
              </a:ext>
            </a:extLst>
          </p:cNvPr>
          <p:cNvSpPr/>
          <p:nvPr/>
        </p:nvSpPr>
        <p:spPr>
          <a:xfrm>
            <a:off x="1785938" y="2357438"/>
            <a:ext cx="428625" cy="128587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22536" name="10 CuadroTexto">
            <a:extLst>
              <a:ext uri="{FF2B5EF4-FFF2-40B4-BE49-F238E27FC236}">
                <a16:creationId xmlns:a16="http://schemas.microsoft.com/office/drawing/2014/main" id="{90AE5E8C-5E52-2D19-22DC-A90D8C3F761F}"/>
              </a:ext>
            </a:extLst>
          </p:cNvPr>
          <p:cNvSpPr txBox="1">
            <a:spLocks noChangeArrowheads="1"/>
          </p:cNvSpPr>
          <p:nvPr/>
        </p:nvSpPr>
        <p:spPr bwMode="auto">
          <a:xfrm>
            <a:off x="857250" y="4071938"/>
            <a:ext cx="6858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Entre más conozca el hecho es más fácil percibir las cosas que cuentan la historia de una manera visual</a:t>
            </a:r>
          </a:p>
        </p:txBody>
      </p:sp>
    </p:spTree>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DF49066F-8060-D738-A805-8974F2F83783}"/>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23555" name="Text Box 24">
            <a:extLst>
              <a:ext uri="{FF2B5EF4-FFF2-40B4-BE49-F238E27FC236}">
                <a16:creationId xmlns:a16="http://schemas.microsoft.com/office/drawing/2014/main" id="{EDB33C16-4AD5-DB46-D830-ABC86B3B6FB6}"/>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23556" name="Text Box 25">
            <a:extLst>
              <a:ext uri="{FF2B5EF4-FFF2-40B4-BE49-F238E27FC236}">
                <a16:creationId xmlns:a16="http://schemas.microsoft.com/office/drawing/2014/main" id="{0581BFAD-51CE-9FF9-71CD-7F9A8CBB9C0C}"/>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23557" name="11 CuadroTexto">
            <a:extLst>
              <a:ext uri="{FF2B5EF4-FFF2-40B4-BE49-F238E27FC236}">
                <a16:creationId xmlns:a16="http://schemas.microsoft.com/office/drawing/2014/main" id="{62A960B9-7283-5AD8-96B9-FD2D255293E6}"/>
              </a:ext>
            </a:extLst>
          </p:cNvPr>
          <p:cNvSpPr txBox="1">
            <a:spLocks noChangeArrowheads="1"/>
          </p:cNvSpPr>
          <p:nvPr/>
        </p:nvSpPr>
        <p:spPr bwMode="auto">
          <a:xfrm>
            <a:off x="1143000" y="2428875"/>
            <a:ext cx="700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Parte de identificar el hecho de interés  incluye anticiparse</a:t>
            </a:r>
          </a:p>
        </p:txBody>
      </p:sp>
      <p:sp>
        <p:nvSpPr>
          <p:cNvPr id="23558" name="12 CuadroTexto">
            <a:extLst>
              <a:ext uri="{FF2B5EF4-FFF2-40B4-BE49-F238E27FC236}">
                <a16:creationId xmlns:a16="http://schemas.microsoft.com/office/drawing/2014/main" id="{365A871E-4D6C-E9F2-126A-41A0D0DC530A}"/>
              </a:ext>
            </a:extLst>
          </p:cNvPr>
          <p:cNvSpPr txBox="1">
            <a:spLocks noChangeArrowheads="1"/>
          </p:cNvSpPr>
          <p:nvPr/>
        </p:nvSpPr>
        <p:spPr bwMode="auto">
          <a:xfrm>
            <a:off x="785813" y="3571875"/>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Anticipación</a:t>
            </a:r>
          </a:p>
        </p:txBody>
      </p:sp>
      <p:sp>
        <p:nvSpPr>
          <p:cNvPr id="23559" name="13 CuadroTexto">
            <a:extLst>
              <a:ext uri="{FF2B5EF4-FFF2-40B4-BE49-F238E27FC236}">
                <a16:creationId xmlns:a16="http://schemas.microsoft.com/office/drawing/2014/main" id="{53042DDC-BF17-01E4-03B9-10DCE1A3DFA9}"/>
              </a:ext>
            </a:extLst>
          </p:cNvPr>
          <p:cNvSpPr txBox="1">
            <a:spLocks noChangeArrowheads="1"/>
          </p:cNvSpPr>
          <p:nvPr/>
        </p:nvSpPr>
        <p:spPr bwMode="auto">
          <a:xfrm>
            <a:off x="2643188" y="3357563"/>
            <a:ext cx="37147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s-MX" altLang="es-MX"/>
              <a:t>Trends</a:t>
            </a:r>
          </a:p>
          <a:p>
            <a:pPr eaLnBrk="1" hangingPunct="1">
              <a:buFont typeface="Arial" panose="020B0604020202020204" pitchFamily="34" charset="0"/>
              <a:buChar char="•"/>
            </a:pPr>
            <a:r>
              <a:rPr lang="es-MX" altLang="es-MX"/>
              <a:t>Hechos específicos</a:t>
            </a:r>
          </a:p>
          <a:p>
            <a:pPr eaLnBrk="1" hangingPunct="1">
              <a:buFont typeface="Arial" panose="020B0604020202020204" pitchFamily="34" charset="0"/>
              <a:buChar char="•"/>
            </a:pPr>
            <a:r>
              <a:rPr lang="es-MX" altLang="es-MX"/>
              <a:t>Momentos dentro de los eventos</a:t>
            </a:r>
          </a:p>
        </p:txBody>
      </p:sp>
      <p:sp>
        <p:nvSpPr>
          <p:cNvPr id="15" name="14 Abrir llave">
            <a:extLst>
              <a:ext uri="{FF2B5EF4-FFF2-40B4-BE49-F238E27FC236}">
                <a16:creationId xmlns:a16="http://schemas.microsoft.com/office/drawing/2014/main" id="{471AEA7B-C6FC-4A89-EC8C-D1525553CF09}"/>
              </a:ext>
            </a:extLst>
          </p:cNvPr>
          <p:cNvSpPr/>
          <p:nvPr/>
        </p:nvSpPr>
        <p:spPr>
          <a:xfrm>
            <a:off x="2286000" y="3214688"/>
            <a:ext cx="357188" cy="1143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C862454E-3BB3-6A4F-14BA-08E690738738}"/>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24579" name="Text Box 24">
            <a:extLst>
              <a:ext uri="{FF2B5EF4-FFF2-40B4-BE49-F238E27FC236}">
                <a16:creationId xmlns:a16="http://schemas.microsoft.com/office/drawing/2014/main" id="{A6DD8087-FE6A-3845-6C26-842A44257833}"/>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24580" name="Text Box 25">
            <a:extLst>
              <a:ext uri="{FF2B5EF4-FFF2-40B4-BE49-F238E27FC236}">
                <a16:creationId xmlns:a16="http://schemas.microsoft.com/office/drawing/2014/main" id="{99865253-B741-C314-CB1E-4D89C311F226}"/>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24581" name="11 CuadroTexto">
            <a:extLst>
              <a:ext uri="{FF2B5EF4-FFF2-40B4-BE49-F238E27FC236}">
                <a16:creationId xmlns:a16="http://schemas.microsoft.com/office/drawing/2014/main" id="{9670A55E-9828-1802-5B1D-86B59BB35852}"/>
              </a:ext>
            </a:extLst>
          </p:cNvPr>
          <p:cNvSpPr txBox="1">
            <a:spLocks noChangeArrowheads="1"/>
          </p:cNvSpPr>
          <p:nvPr/>
        </p:nvSpPr>
        <p:spPr bwMode="auto">
          <a:xfrm>
            <a:off x="1143000" y="2428875"/>
            <a:ext cx="700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Tendencias</a:t>
            </a:r>
          </a:p>
        </p:txBody>
      </p:sp>
      <p:sp>
        <p:nvSpPr>
          <p:cNvPr id="24582" name="12 CuadroTexto">
            <a:extLst>
              <a:ext uri="{FF2B5EF4-FFF2-40B4-BE49-F238E27FC236}">
                <a16:creationId xmlns:a16="http://schemas.microsoft.com/office/drawing/2014/main" id="{41D286B0-E744-750B-C924-78ADF8F2AED1}"/>
              </a:ext>
            </a:extLst>
          </p:cNvPr>
          <p:cNvSpPr txBox="1">
            <a:spLocks noChangeArrowheads="1"/>
          </p:cNvSpPr>
          <p:nvPr/>
        </p:nvSpPr>
        <p:spPr bwMode="auto">
          <a:xfrm>
            <a:off x="785813" y="3000375"/>
            <a:ext cx="7715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Incluye un alto rango de anticipación. Ejemplo si se tiene un severo invierno puede anticipar las consecuencias en primavera o verano</a:t>
            </a:r>
          </a:p>
        </p:txBody>
      </p:sp>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C3EE7F81-F936-2180-CBAE-B4455EA89EA4}"/>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25603" name="Text Box 24">
            <a:extLst>
              <a:ext uri="{FF2B5EF4-FFF2-40B4-BE49-F238E27FC236}">
                <a16:creationId xmlns:a16="http://schemas.microsoft.com/office/drawing/2014/main" id="{4C108BBD-2755-8C44-6D97-EB214DB01CDD}"/>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25604" name="Text Box 25">
            <a:extLst>
              <a:ext uri="{FF2B5EF4-FFF2-40B4-BE49-F238E27FC236}">
                <a16:creationId xmlns:a16="http://schemas.microsoft.com/office/drawing/2014/main" id="{5A1B1E15-302C-311C-DCA4-C6CF867F4E76}"/>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25605" name="11 CuadroTexto">
            <a:extLst>
              <a:ext uri="{FF2B5EF4-FFF2-40B4-BE49-F238E27FC236}">
                <a16:creationId xmlns:a16="http://schemas.microsoft.com/office/drawing/2014/main" id="{9EDF0900-42F4-7568-8E7B-04540F8BF40C}"/>
              </a:ext>
            </a:extLst>
          </p:cNvPr>
          <p:cNvSpPr txBox="1">
            <a:spLocks noChangeArrowheads="1"/>
          </p:cNvSpPr>
          <p:nvPr/>
        </p:nvSpPr>
        <p:spPr bwMode="auto">
          <a:xfrm>
            <a:off x="1143000" y="2428875"/>
            <a:ext cx="700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Hechos específicos</a:t>
            </a:r>
          </a:p>
        </p:txBody>
      </p:sp>
      <p:sp>
        <p:nvSpPr>
          <p:cNvPr id="25606" name="12 CuadroTexto">
            <a:extLst>
              <a:ext uri="{FF2B5EF4-FFF2-40B4-BE49-F238E27FC236}">
                <a16:creationId xmlns:a16="http://schemas.microsoft.com/office/drawing/2014/main" id="{316B5DA2-9893-44CE-B9F6-4561235D5A37}"/>
              </a:ext>
            </a:extLst>
          </p:cNvPr>
          <p:cNvSpPr txBox="1">
            <a:spLocks noChangeArrowheads="1"/>
          </p:cNvSpPr>
          <p:nvPr/>
        </p:nvSpPr>
        <p:spPr bwMode="auto">
          <a:xfrm>
            <a:off x="857250" y="3214688"/>
            <a:ext cx="77152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Si usted tiene un evento previsto debe asegurarse de estar en el lugar exacto, en el momento exacto y con el equipo necesario</a:t>
            </a:r>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1EC709CE-CCBC-EC2D-6DC4-D67C852EAEE8}"/>
              </a:ext>
            </a:extLst>
          </p:cNvPr>
          <p:cNvSpPr>
            <a:spLocks noGrp="1"/>
          </p:cNvSpPr>
          <p:nvPr>
            <p:ph type="title" idx="4294967295"/>
          </p:nvPr>
        </p:nvSpPr>
        <p:spPr/>
        <p:txBody>
          <a:bodyPr/>
          <a:lstStyle/>
          <a:p>
            <a:pPr algn="ctr" eaLnBrk="1" hangingPunct="1"/>
            <a:r>
              <a:rPr altLang="es-MX" sz="3200"/>
              <a:t>Categorías tradicionales</a:t>
            </a:r>
            <a:br>
              <a:rPr altLang="es-MX" sz="3200"/>
            </a:br>
            <a:r>
              <a:rPr altLang="es-MX" sz="3200"/>
              <a:t> Asignaciones Periodísticas</a:t>
            </a:r>
          </a:p>
        </p:txBody>
      </p:sp>
      <p:sp>
        <p:nvSpPr>
          <p:cNvPr id="8195" name="Text Box 24">
            <a:extLst>
              <a:ext uri="{FF2B5EF4-FFF2-40B4-BE49-F238E27FC236}">
                <a16:creationId xmlns:a16="http://schemas.microsoft.com/office/drawing/2014/main" id="{3D45A166-065F-B685-38F0-299F1F39B90D}"/>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8196" name="Text Box 25">
            <a:extLst>
              <a:ext uri="{FF2B5EF4-FFF2-40B4-BE49-F238E27FC236}">
                <a16:creationId xmlns:a16="http://schemas.microsoft.com/office/drawing/2014/main" id="{D41B4B2C-6E6F-211F-48D4-CB0C0DF0283F}"/>
              </a:ext>
            </a:extLst>
          </p:cNvPr>
          <p:cNvSpPr txBox="1">
            <a:spLocks noChangeArrowheads="1"/>
          </p:cNvSpPr>
          <p:nvPr/>
        </p:nvSpPr>
        <p:spPr bwMode="auto">
          <a:xfrm>
            <a:off x="3214688" y="2000250"/>
            <a:ext cx="34290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 typeface="Wingdings" panose="05000000000000000000" pitchFamily="2" charset="2"/>
              <a:buChar char="ü"/>
            </a:pPr>
            <a:r>
              <a:rPr lang="es-ES" altLang="es-MX" sz="4000" b="1">
                <a:latin typeface="Tw Cen MT" panose="020B0602020104020603" pitchFamily="34" charset="0"/>
              </a:rPr>
              <a:t>Noticias</a:t>
            </a:r>
          </a:p>
          <a:p>
            <a:pPr eaLnBrk="1" hangingPunct="1">
              <a:spcBef>
                <a:spcPct val="50000"/>
              </a:spcBef>
              <a:buFont typeface="Wingdings" panose="05000000000000000000" pitchFamily="2" charset="2"/>
              <a:buChar char="ü"/>
            </a:pPr>
            <a:r>
              <a:rPr lang="es-ES" altLang="es-MX" sz="4000" b="1">
                <a:latin typeface="Tw Cen MT" panose="020B0602020104020603" pitchFamily="34" charset="0"/>
              </a:rPr>
              <a:t>Temáticas </a:t>
            </a:r>
          </a:p>
          <a:p>
            <a:pPr eaLnBrk="1" hangingPunct="1">
              <a:spcBef>
                <a:spcPct val="50000"/>
              </a:spcBef>
              <a:buFont typeface="Wingdings" panose="05000000000000000000" pitchFamily="2" charset="2"/>
              <a:buChar char="ü"/>
            </a:pPr>
            <a:r>
              <a:rPr lang="es-ES" altLang="es-MX" sz="4000" b="1">
                <a:latin typeface="Tw Cen MT" panose="020B0602020104020603" pitchFamily="34" charset="0"/>
              </a:rPr>
              <a:t>Deportes</a:t>
            </a: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a:extLst>
              <a:ext uri="{FF2B5EF4-FFF2-40B4-BE49-F238E27FC236}">
                <a16:creationId xmlns:a16="http://schemas.microsoft.com/office/drawing/2014/main" id="{BAC9774C-EE68-1B04-AE98-77A6ED44A3FE}"/>
              </a:ext>
            </a:extLst>
          </p:cNvPr>
          <p:cNvSpPr/>
          <p:nvPr/>
        </p:nvSpPr>
        <p:spPr>
          <a:xfrm>
            <a:off x="0" y="1000125"/>
            <a:ext cx="9144000" cy="50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26627" name="AutoShape 2" descr="data:image/jpg;base64,/9j/4AAQSkZJRgABAQAAAQABAAD/2wCEAAkGBhQSERUUExQWFRUWGRoYGBcYGBgaHxsZGRcZGxgbHRgXHCYeHBokHBcYIi8gIycpLCwsFh4xNTAqNSYsLCkBCQoKDgwOGg8PGikkHyQsKSkpKSwpLCksKSkpLCkpLCwpLCksLCkpKSkpLCksLCksLCwpLCwsKSksKSkpLCwpKf/AABEIAKwA8AMBIgACEQEDEQH/xAAcAAACAwEBAQEAAAAAAAAAAAAFBgMEBwIBAAj/xAA9EAABAwIFAgQDBgUEAQUBAAABAgMRAAQFEiExQQZREyJhcQcygRSRobHB8BUjQlLRM3Lh8WJDU4KSohb/xAAaAQADAQEBAQAAAAAAAAAAAAACAwQBAAUG/8QAJhEAAwACAgIBBAMBAQAAAAAAAAECAxESIQQxQRMiMlFhcYEjFP/aAAwDAQACEQMRAD8AzzDcKVAAfcClEZUpJ1P0Otaj058IQtgKun7kOSSlKXCISY+4nn2prwvpRhhYWhlE8KyiR7GKZC5ImplTCvLvqTNcQ+DTqRNvfXBH9ilkQPRQOtBH+lMn8t6/uUubFBdO/GhNbH9pMUgdV2DJu03DysvhwrvMfLKffmgy1qeijx8vN8WKIwBnMQL+6KhyFKgHsVbTSr1UzcW7oyXD6goQlRWokxuJnan+1w62UovAykmY4UeTt+FCepEoecaVENoUSr0THFIjM1WmWvHtdCpYWDiwnxX3RPm+Y7d9TV1+waUkLRePwRBzE8HaSe9O9v0H9pYLhlLSkjLrCijSODlkQaXeoWLPDwhlxl1+RKCHQkBMmQYB1kn8KdN8v7/QqqU9a2iXovp4XaXSu8uglBSlGVZHBJ59BVjEejvDzKZvrkGNyo6x3g170VeOKYcNshCWgokIUcxkgbq/q9NBUzD9y6VB1tCRrMAgbxvSquprWxmOZudsyy9xi4kpW84oTytXH1pt+GWAuXy3iq5ebS0gKJQo6yToTOlU3ejs7y5nJOkRJJ/SiPQ7Zt31IQslC5afhQGUiSD6oI0nvIqrmqnokyRcV2+i/h/T7jq4+3XIbGoOYn7tdaKX3SXhpzfxC69vEM+vND+tcR+yXgbQZShCfINAJkmAOKD4h1GtaiJ4G340lcvkN3tdEz4CDCb+8HrmV9djpV3BrIvvFAxG7mJH8w6x/wDL1FKlzcKIkn6mY++iHQzRXdog7BRJB9O/6etFSbW0wV77Gy66cUnQ4heknaFH8STAFDV4KsSBfXc7yFyJ41Ct6KXOMqbK8wBj+k7Tx9KCu4s69JCNBvlSf02pM1ZWscaPepMAetLZdwbi5KpH/qEA5lRMg0K6QxJx7xy/e3TaGms4KHFSVZwI321NB+obhwqIJcLZA0lWXN+RIrvpZ0eHcJUCUlKQYB/uGkxzVkrU7Z51U962WbLqR05/ExC6TE5QHFGe0yrSu7jqVxJEYhdEHnxFae4zbUwNfChotBanVpKgCNBEETQDF+gS0JQomO9CskPoP6d+z1vGLpREX1z6HxFfgM1HcMunnFFlzE7lCgQf9Q6pUO+bcdqzd1SkL31B4q9hGIkPpUTJ1+YyNf3+FN4bEt/scuo7i5t0nLib6xHyl4gnXhIVNUrLF3lbYlcjNE+cgzHIKqTsTuM7qjJVqQCewOlQJPPatqd+jZvj77NLbYuDBViVwATB/mnbvqr2qDElPtvFAxC8KAmc+dUExP8AdEf4pb6QuM7q21BK87a4C9dUjNAnYmI94o7csqdw8ltKsrY8sg5onzIUeQncHnWlyuL+4K7TX2oudHWL18lZ/iF0lSFEfOT5Y3+bepX8HfQ4QL+4WiYlLhzfVGalzpDFl2wK0GPMQdJ1jkfvamJvqtbiiSy1m3zJpGTkn16LPH4UtsZLf4pAjM44EpgwBzG8Cav2PxEbUtJS+ACNlkR9/JrAsvvHFdW1stZhAJ9qp+mkefpP4P1Ba9VIX5QpKgdApB0J7HtSz8RMP8YApUBl0XroRvxx61leC4ViDSkrSh1KQRO8ROtbFhrocbDm4WPceoP3GkV10matw+RmzDwtxPjJI/sSrMPcCN64TiinlhMQgmPee1fdTYQlFwT5E7mNtJJBiO1T4VZFRB2j5f8ANK4L2XvNqd7GToXqxbazaKSt0yREjypGxJOwiqXxWwBpFsl5ClKcLvJ2SpJMARI1FVrfCFpukONqCVHyqJMJIg/N9dfpT9blp9BQ5lWoplSmxomfVXeK7jxtNCKyKp/n9GR9CY2trxmgU6hKoV6GDA7+afpTO/jaiImBSv1phbdtfJNv5k5MygIVG4O0AAiKC4hji1CMpQNIAkTR5MHOtobh8hTGmHsY6jyAltWonX/FLfTKj9qbJ7yfWNdatdP4O5dOpTkKyZCEDkgSfoK0rAfhIw0oOOvKlOkoKYKuZBTI++i+zFLkXd1dJs7x3Dg699obbzqLJChlCohW8e1AmMDPhF/wfMZEZd/UJNahg2EjLIQ6niZEEaztV9zp1KwUJUsZedOdRxtUfOtDpyxPRlNlYrfaKFswjnyBMe2tV+iLEWt/8pKAoBMiZSRqT3IBNaRfdHPZDldSE9hIn3ql0fgSkXBUspcQlJIInRcgQQQCDBmji3vQV1jcuv0C+s+nk5s7cLQr+3dJ7RvHtQvp3DHUJPhvLQFH5RJk7GY5rTryyQog5RIMjQff71iPxV8e3vwpJWhvIFN5SQN/NEeu9P8ApN9bJMfldaa7NBGEMKYFq8wo5pVKyEqK4IWoaETzvQ1jA7UWrlnbutK8Q6DMPE8QKEgnnRJH1pJv+tbpy2abB86SlwFMlXlnMd+wE+9COllu/wARaeggl0qmI+aabwal9iV3XZoLHU10pzwVNJITp5UmExxCv0oLi3VLqiUqZSN9wRPtFOV5i6GErJbWSsGFCCJ553oHnQpGZQ14B0/CoE1vej2FHWjLMXsCFFeUpB1iqjFmpSVqA0QJP3xTV1FcBa4MAaewFcYW82lpQKfEkmEj+occa/hXo47bR5ufGpYnGvgamuyM6oTl1+XXT79ahpxMF8Cv0MnMfmBBBiYini6xRXjt3Nu4n7KoSpAWAEKy+dKkEyPNqIrMQa6BoHCfYSrQy3l54ig81mMq87Z1OYjeBuk8H0pjs8DeUjMlIR2zaad4pNwK8U27nSZISa021vh4SVFUqO+2/bakZuuijE3raMgtWsygNYmtT6YtUMIjKJOutIWB4SXp4CdzTcjEkW6QJK8vahztvpFHiwp7oemL8nQDf00q3hbYR4icw8yiQP7ZA0++T9aSLPHnboKS2nJpoZBn2oz0vhhRbueIolal5hMzER+dT41xemF5Mqo6CeL9NhwhWVSj3G1UW8LCDA47/wCa9Yt0gFaXHMySRqsx/wDWYqkvHGSVJccKSDrCTqdzrGgqpS17PJeznGUFbLiU6aEZthPuK7wjE7cNi2laCshRA1M5RrmMmJB02oF1Lj6IS02QUnUqGub09+aB4c8p65OQkBCJCh6c/UmhuNop8d8X6CwX9m+0GAGnUnKVgKIWme+2+3+KSreVArOqiYHp39OaPXCXFoW0rzTsdsvMkiheBWxdfSFfIiSY28o023JMU3H+I3Np2kjaulLJiytf5X854oEpQAogncempMx2ol/GmQQ2RBRxqDm5JpUsMbVaMFbbKnVqUQtXrAMHnQkiPShqeqbh1UvpgE6kpAgE66nWonLp7Oc6NWfxZNq2VFC1ZoJSI0JEgDbTvQS6+IydVIacUQNQn/ildXVgeP8ArMozkZQVJUqToNCdzpRxnpN5aQFuKHeITP0FDxfyB9q9kq+tnVHM43kSU6DUnXkiYqaxxcKTmLhWTMBIgn3n0q9Z9LISPXvGv3nWibGDISZAk/vig1+gVa+AHZ46CSlUkDY8+x70t9UWK795DKE6JBlZGiZ7nv6U7X+CJUQUpykHUjY68gUDvr/wSpRGXzZUzpoNz9arwKqfsh8jyPorcrtlKw+Gtqgtl4qdU2NNQgSTmPyAFWv900Wew23X5UMo8h0OUSlWsnNuCJqj9vKkyDqfl99x+JFd4ffuNENBkrSrVToUPmO4Kd4q9z0eP9bI3ybFLFbDwfKXDmEgyZ54BGgpeu7jJrnPsSPvo31Pal959UHy5QCDsfMTp7RSzhPTrlzcIZSTKzE9hyfoK8/glWj7HDlp4VT/AEUHv5y0jgkD8acsPsClJW4UoQBGmmg2ijtz8ICyoONOeMEbNGEEq/3ny0Pfw+4QCq8ty2gHyIMZSR3UNO29Od8VpEr/AOlb2A3enrZZLkFWckyZkk+2gFUbnohOUqyKSOCmfxCpohiF4sedKCEj5kxtx9NaN4ZiwW3M5kGMwnY/pU95antD1jTRkmI4WtpWVQ9jtXCrQpTmlJ4gGa0vGG0OJLbgzJPykCCIOuo/elJON2TTDgLZLjSokGRqNxP13qrFl5r+SfJi4sv9LMNkykZjlhc9/T0plusPWApTRKBzHH4aUhYdiqm3QtsAR/TEgjsa2DBurLbwQ47bwnSSJI10+UjX6UnMmq2WYXNRrXYnMM/ZnFpEFK4nQbjYg8TRIWbDgmIVSfhlwrzJVP8AcJP4fWirWKgehockUmUYrmpGBhxDChoYERAmdatYn1IlE5dMzalRP3+3tSyu5dWZSrTgAfrQ3qy4KUJClS4qSdZhPqe59O1DGPlXZmbIlJf6euVrClqdMKmQdZPEA7DjvpU92y4QQ2krO6lZhoed6RGL9adiYFF7LGpIzE6RA1OvJ0/Wr9M8fZHiMoVCgUqBnv8Av3oj0U5BeJ5QEj75/SrriRdpCSEiJGczPuAKFYW0q3U6hXAn0I7igtfax2H81su3GMqtl50zvEgxx+UTRPpLpNTd4ybhfhB9C1oSFDXkBR2GhmPau8K6YU+lLzqcrKTm1Hz7/cPep8ZeQuEgiEggayR7TqB++KVNpLidmX3toHdT4q4y34TbpyhxYkHeIEk80nNYksKzZyYB+Yk7iNvrRPEASgtjXLqP1qo/hBSgmJIMEyPwFOhJIW2waHTvNM+B/E2/tdEPFY7ODOPpm2pWUK7tkAqAOxIH40bSa7AWzYMA+Md2+cv2dCiN1JJSAPrTKvre6nRpA9TJpGU74DQTbDIBEwmSonkk6Ve6cffWr+askGYBA3juK87Jp+i/HilewvdfEC6S6ptakAZMwyJSCI3k70H6gxorZBUokyCCTxz+dLOKocavYWSVSQVbSN/1rjEHyrSfoeKswSpk8ny55WaDhd3qgbjw0ED1MUbu3fDyIBgrUBI3kyTr7CgvTrQV4XPlb/8Ayijd3blxYSkFSxmWPuy/T5jVVNJbPE4u70gU7ZqQleYD+atSkmRqIESOPrTB0JgSUOLdI1CcoEf3cz30/GoXbmyb1uLhIKV5AnlLkCUlMSqBrI0po6fQAyDOqiTwDE+XQen515kTunVH01ZHGNY59fJccRUZVIIIBHYiR9x0qwaguEgAntTv7JF76AmK9H2roWop8MqTCshyiByU7cViKXTbukAykEhSd5Hf7q17r69UMPcyKKStJSCN9NT+Gn1rFMFvA+3lUYcb0n+5PH1G00vSa2j0MDqfyCF87MEGeRruOfupX6gSoLiZQdUj/imBAUFFBA/72I7VewXoC4utUNAkHIXHFABMdkzJ09K3G1LG5+52ItjoSSDtTh0zcFy2KCkqDKgs6wPLqkH6mnWy+Bigoly6GogwgmTsN9q9X02nDAthK/E8YZlKUMvEAAdorsuWWgPH7aSMjs8SKpSqJUICuZ4/Gu3cVjRSDnGhM8jeh9m3mOphI1J/x61au0BzzpB0hKp39FR61U0vkVF1rSPf4s4ElSfLwDNDn31LMqJJ7mp79sJISDMAT7n9iqhrUkBdN9M+rpCorivq0WFWrxBic8D+lOk/WjuFXqApILZXBnI6SR6CUg0oNrIMjeiVhfKkAqWQf6Uk/prQ0toOa0za7nqNtxoFBgERHbuIrMeoUoBMGNyD7nURTp030Jdvt+IvK0lQ0DizmEbHKEzt3PNDcX+C9+tZyuMLT6uZT90VFEzN+yusm59GfWefzlIzAJknsJ/zVVTqpJ271qN1gzOH2pYWCpx0Q4qNiDIGnAO3esuvGilZBM+veq4pUS0mkQKPevAa9JrmmCwjb4++gQlxQHb/ALq4OsroAAOxHIA/xQKvaHjL9oLnX7GPCMWW+8S8pSzG/IirLq0lyVEQP3r2oLZslDKnkmCFpQPqCT+QqS0ZL6vMSf1PAA5JrdpCqh1W2an09iAAbUPlUlIBEzmGmg3p2fvW7a2U65AUUzmJ1HIBA4pWwfCP4fZNuviXUmUN7lIMkE/+Q7UvYZYvYnclIK0pXIW5lVlA1kds2tS58n1HxXoLxPDUU8lf4GMD62wu6uQ48zkuDCUuqGYTwcu33iaP3PWScr3iDI/bkAlJjMkyURxqBWX9R/Cu5snUlSkFpToQhzNETqCsR5dt9qZMc6PCJXcXaQ65kJSIKQhtMDzEydD2rXx0tMoUOq2x/wAM6yKmWFwHQ4qFKEiNY0kCYotfY20W1QSI3kR/3Sp004EWrQSJgGDEaKJMwdt6GdT3S/DMmE66e9RfVrfFFE+PNPZN1Rfl1GQGE5Zj1V/xWbIbbadSgfOSQoDsd5+lH28RCW5JmKQ8RuyHSsEFRnbidPyp/jy22mNzaxytBWxxAqTmnVBIHqk/4itg6Z6mm2akmMorEcFtswEmATrWo9PIDUIHyxEenFbllJ9E7fKOzQm8X0Ct09x+opF+KF6M7LpCi38py95kfhNH7VBaMp1SdxQ7q9jOwoo+Uecp5ETt9KQtJ9gYvtroxdNmENgAZl6lfYEba+1VLO7h0aaE5SO4Olbf0vf2zdoUBseG0iQspBziJJJiJ1IIrN8Yu2L1wrt7ZFuG1J84Chnk8hIia9RsRFNNChiY/mrn+41VNXcZ/wBdz/cfzqjWo6/yZ6K9XHFc16K0E9CZ2rS/h303kKXVN53VH+Wk/wBP/lroCfXYUrdF4T4r0kEhPAE6mtPs8Jui4koytpG5zCYjXSdPeo/IyP8AFFuDGkudDA71Gy0sJdeUpzltpJWAexWKq9T2y1MfaLa4dJJnw0nKISPl7g76+lW8DcskFSBHiojOFAA6zqDyKrYs80CpLS0oDm44Cu8DaZg1NM6exN5NvRnLvUTl42oLSErSBEzqPrzpSliLGYTGopguLINuKhOuxOsgyeP1iqLzIMpnMRvV0tL0d7QrGvKu3tnl1qnTk9iWtH2WpmWlbj9P1qEU+/Dv4arvVhx7yW41mRK+QAD/AE9zXN6MBbmGOrYaCm/C8UFxpQEJcglOsaA6UY+GjDabr+flHhAqCVDUuCMpEkSRwKudb9WtOXKmkJBZYT4TKW9BA3UOBrO3alu+vXFJbUpAEaZ4Ek8AqoKltDo4v2aJ1ddl1AdDivmyltYyq23Akyn1qLAurlWrGRO0k/U71ntoh4qz5FkHQEhUSeKJpw9UK+0OBhtMyYzKJHATO9SvBtaXopeeZWn/AIGcf6++0NrZUMwUII/I/wDPpS1iuPEjzjOsAAFRJAgQIAIGlDcOWgZlTIB53Ke59PSvLewNw/lQM8nQDTzHYD0/xVEY5hCqt36Nh6Dvy9aIWe2WP9ulU+umwpgp1CifKRxG8/8ANSsYoxhzFu0opCljzjVWT1OXbU/h6UF606rUjOyhLZkAlxStAD/Z3qD6dPJtIfNyl2LAeU2jKvIod5g/hpS+6lBWY24AEn2qJxRcVAzOE8AHf0G9NvT/AMPr53KUtpZBPzq0UPofN91X6ULbYi8nPpFJOBvtMNvuJytKVGXYjWASN60jptsFtM6kbHuKH3nwhfcRK75a1AaBYJHtJV6Vc6Yt3Gx4bnzt+VXOo7HketT5Kml0zHvQ4sNaV25ZiurQ6VYVUzF7MFtfiClvD02YamJlc7ySYjtrQ2z61caQttpCEpXGbnb1pfQwo7An2E/lRnC+jn30eI2ha06zlSoxG+sRp716z0vYtAm7cKllR3JnSoIprtbWzTosPuujQBISpCTxMEFX5V7cYYDlU7b5UlQTLUoVsTOQ+Xih5I5inFSMM5lACNTFO1/0jZKt1LtnXi6kSGnMgJ7xG+n1pVwu0JUSROUfLySTlCR6k1qtNdHJbGLBrspytpUGWAf5jpMFw8xyr0FOCMZbUhIYLyI3cUAAr6HWKAYT09ADtxBP9DZ+VA4EV7iGK66e1TXpsvhNLsuPvuKcU+sjNAT5dJSOPyNB7/FCVTJ71xd4qEAAkkq0AGw96X038nXY0UxtE+XW+hkvL9LvnzkeUTCoJMQd+JH40Eeu/DWFpE8EDYjtUts2ckgaJOuUSYO+lU3gkLy5iobD0nvRpAv0e3+LpUPIkgEmCePuoSEk7VMEwY9xVjC4C1A7ZVflpTPQD7ZUtmCpQSkEknQCtXvOsU2WFMtNKH2lxBBIiW0EkGY2PpSP0FAvG1KAIT37namL4ndKZSLpoQhUBwDhROivY7e9BVLkpZ3HoRLa4Ulco/fvT38OOnHMQuw48D4DJCiP6SoGUp9QeT2pe6VwL7U+m2TmlWqliISmfMT6AfjX6CwxlFm23bsITlQkCdpPJI7mmt9aFsFfEK3UhhSmhqNQkbCJIMfSsZx3HGri3zKBD5UJE6SBqY9STW9X/nSoHdQMntX5+62sAi5XkTCQTJA3PNJnqtDEuU8n8AG1dIOk66aVsPwq6e8NBuVgbZWzyVT51a9tgf8AdWc9H4Ebl9CP7zBV/akfMr34HvW6uvJQlKECEIASkegEUjyciS0U4Y62J3VHSTS1reU4pKYlYERA15HvWWONO3Tx8NC3FEkJABJAkwNNtK2y7tUvy2skJXIJBgxzH5UXwmxZtkZWG0tggAwNTHJO5NIxeRwnvsZkw71oUvhx0C5bpLz6Q24o6A6qSBt/tn760VCwOZ+tD3Lul+4xMsLP/tKP3GlVbyPbCWPitDTdYgAN6XkXaVXCyP8Axn7qqXuJeRS50CSdTptS90nfKd853UZ/HiumW02dalI0hldW0LFC7RWlW5rdEbWj8yW1+tBTkJBExHr+dNmD4vdOWwsG1ZUKUpxxeoISYJTPHOnM0pWqN1cCtA6ZtihoeGgrU55yo6ADga7gV6mRrQpIN4TgLTSUhJEDmBKj3JoscSQClMNqg9514+tUUn++VHkiYHpppFDL25j/AEk7GZge361I+ztBDF87iVeZCExshIn7yNPpQHAMEQkl9YMhRyg9x/UattYc46ZWoRvAMfka8xzEAkZEbARFcn8IpwyvZSxfFyowI+lL3jebXeryG5knYa0GW4M9OidDrZUxF/M4T2qo0dRXd38xrllOtUL0RN7YXw1X8wJClDMDv3Ar5GCOu/6Y8RWYJyJ+b0JHbiZqBh7I4hXY/nUrzxS7mS4U6ycqik76gH6UHyE/RHi+FllyFSUq1CvWBmH0JIqmUFO/YwaaMST46SIADkuNeh3yzzOvbWl1Fx5FJVuOK1Pfs7RLh7xaCVp7/lFbRYYizd2iUPAFpxACh22gzWHqlKcp/qSCPfinvB8ZFvZIUpSQI0EakjgCaRmlvTXsNd9MdOlejE2V448kSyGw22qZKs0KWs+sgD6UxfaszhiIO5/fpS/8PcS8ZhTilE5phBPygfufrVyxvwp9wNqBAI4JBjf7tqOKbemIyLTDl42fCVl3IIB596zFGDBTZadGcKUSpQPmCidSO3/Fam2s/wBUH20j6Ug9ag2qwsJlt4x7LBkgHuQNKolInp18FDo7AV2rryzGQNhDfrmVJOux8uvvRty9qvdYu2hCAFeVWs8HTYHml+/xkJUPNANeXmTrI9I9vx19i2NTDkqQO5/KiVzfBA1pKb6pZbGYrExoJpaxLrwrOgJHvFKnBVfA2rifbNAcx6TuKHYpirRT/MUEp33/ACrM7nqZ1WgOUem/30NdulK1Uon3M1TPia9snryp9JDj1F1aHm/CaBDYKcxPMEbelM3TVqEJAG26T77ikLArXO05yQUmn3pp3+WEnUDajyJTPFCFTrse8PXIAO9EQnShljsKI5tKmYpn5ibvSG1NwIWQSY107HtWqdLgrt2kwojImYMCY0k1mmBWwW8kKQVp5EwPST2mtossU/lJQEpbCBGUbCB+96tzP4AS2c39khsJQfmXplSdQO5PaqiMPS3mBTPqeR6DihWJ9TBObwj4jhkCDon0J5jtQNrHHg5L6isrBmYEe0cUlS2bpjTiq0tiUJCdN/0pQuHZOpk7UQxfEFKSlOwgaevH4VRw61zrngan6VsrS7LcfUpHOKK8NmOT+VLKV6k0Z6luJXkTxv70BK9P+qfCFZL70QvL1qRk6VXVvXyVU4l33svNiVp9DX2IJOfX66Vzb2ylajn9Nau3byVxLZz8iRrpQ/Iz2MfRrlqlha3ly8NEIIJgGgtxZB91YSQh0E6HQK02HAI/GheFXGRwTqDoR+VHrvDnAftISfCUQkkcL4H79aXri32antEVp0+7dqDbafMgeYmBAEa6787Vf60w1ltloJc8zaQnKf6tTJkc/wCKFudWXH+mHClIOwjbtO9QYveZnBCiUqgkQPY7+grlvfYTc8Xod+kC5bWqLhZHhkhZI0yiYEp5BA4o/g2JIuXlLahGY5k5dAU8jjc61lOP434kNtkhlMZU8zESo8q9dqM4HdKZbb7Zcx1jWZrsePVOn8iqrktG62YMQZJP1qh1fgoftS2RK5zJA307Hg0K6Ux7xEAh1RA/pJ/Wi931WiIZgqO69wD213P4UV2oXYpYqt6RiPWt2EutsIWoobSCoTsswFQBoNANvWgeMXKFKHhqUUgcmmzqzoRxS1vM+YqJUpPMnUxx9KRHWikkEQRoZrpqb7Q7VQuLOM1eTX1fRTBZ5XoFeuNlJIO4rwVxw19JrCFkHZY1+n/dOeEs5VEDakOyegIWKc8Jv5Gu/wD3UmUpn0PVk5pVtdxpQKwu9BrV9TlSsFowTDHymSFAZYIB5IOmnNXMYxZx2M7ilAzmA0SD+tahj/wet3SVMLLJM+WMySfqdKUHfhXe6NQgwSQrMIgxMnjYaVcssV3sBxSPumoW0lBgnaOfTTmmO++H9wtCVBpZEjgSB7TR7oToFFkkrdUFubzwmO01cxbrlbalJR8g5qWsi5dD8eGqE3/+LvHl/wCgUp2BUQAANjqaOO/D66bYhptK1RwpM/jS7jPxGckytWnYafftRjoT4lS8DcOJbQBASZlU8ztRyrfeuh2TUr32Jl/8OMT8y1WbpjUkQfyOtKDySklKgQRpBEEe4r9SXvxUsWkgqdBB2y+bfvGwrF/im0m5dN03GwzAf28KqlWt6IXtmdGvq+NfU0AJJxIpbCMsKHPcHX6VTS+QrMN67CArn9xUBTrpWGhBeJqDiViNB/aDod5BFMeK9RC4ZSlOiUlPlMb7yANBtsO9JqzrU1us7TAMfhWOUzZej11rIsTzrVqJcSSIEaetQ3CsxAJ5qVKSWjJ1bO3OU9u+tZ8B710cXDGVBjkz7UaxK/SlppPORP5CqVg6lScqudDVPG2yF+kDL7AAfp+NFNfB1T1tERxBQOiiBMxOk94powbrbKAlelJZr4GhvGr9nRlcPo2rD+oUODRQNQ4tgtvcD+YkTwocfUVkDNypPykj60ew7rJ1Gh8wqT/zOXuWWT5EUtUg7iXwqcCUrYWHEqmEkgK0OtBLnom6QI8BY9Yn9aK9PY6krXCi0pZkHcT9aNJ6zfaJStIWOCNQfwo/qZJemLWGaW0Zld260qIWkg7wahArWUY0i7bUlxlJWNQkgQr0BGx9qTccwBHh/aGUlLc5VomchJIEE7gwfamxmVdMXfjuVtFW0GUe8du3+KN4c/podv2KXbJUp0gKGmvO+o7afpV1hxTZ0HlOg/fFdUgTRoOF3saK2owu+caGgC0dppBwzFQTlXpPPY0y4Zi6R5HIUBsdPzqWo0HsM4f1if6zRpOMhSQpJgRr6mvzx/Gnv/cV99Tp6luQIDywPeifjP8AY55ofwa11P1KpKDCp7ieIpEuscLgICo0kevpSu9i7y/mcUfc1E28rXU7U2MHEW87fSCbdstUg879qvjCQpEEwBz7UEaxJ3hxQ9jXLuKunQuKIp2mK2hg/gDaRooq9KuWFoorAKjkiDO0f2xSmMXeiPEV99SDGHoH8xVZxZm0Xsf6bLalKb+TcA8UBy1cu8VdWMqnFEdiaqBRo1sBnyRV91gJRm5nSh5NSLuFEQSYrGccrSTrUrKxseee1cMj1IrhRotHegmmzSpIOk861HZs5nFhPywQfbSPxiqHiGInSpLe6UicpidDQpaCp7O23C2qDwYIoqsF5AhMx6Tp/u/Sgz5nUmSdSauWGOusiEKA9wD+YrmvlHS99MHupgkVxVi7ulOKKlak76AflUKhRAP2eV6mvVpivmzGtcYWGnCCNdPWiDeNLTv5k+v+aEKWSd96+CztNY5T9hzbn0M9ri+VQdCgUAgkaBST3TzUeMdR521Mo8wzT4ny5k7wU+/5UtzXoVFDwQx5qa0WWXMqp/etGLG6SSEq0OwPGv8AmgHjGN6kU4YA/fNaLG37IlCylYBSeU79pkbiasW1gkJkFRB02Ig8bUmsYi4iMq1DSN+KkdxJ1STmcUR2nTbtQ6N2f//Z">
            <a:extLst>
              <a:ext uri="{FF2B5EF4-FFF2-40B4-BE49-F238E27FC236}">
                <a16:creationId xmlns:a16="http://schemas.microsoft.com/office/drawing/2014/main" id="{E8066B13-118D-2570-3450-7EC46B008B72}"/>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26628" name="AutoShape 4" descr="data:image/jpg;base64,/9j/4AAQSkZJRgABAQAAAQABAAD/2wCEAAkGBhQSERUUExQWFRUWGRoYGBcYGBgaHxsZGRcZGxgbHRgXHCYeHBokHBcYIi8gIycpLCwsFh4xNTAqNSYsLCkBCQoKDgwOGg8PGikkHyQsKSkpKSwpLCksKSkpLCkpLCwpLCksLCkpKSkpLCksLCksLCwpLCwsKSksKSkpLCwpKf/AABEIAKwA8AMBIgACEQEDEQH/xAAcAAACAwEBAQEAAAAAAAAAAAAFBgMEBwIBAAj/xAA9EAABAwIFAgQDBgUEAQUBAAABAgMRAAQFEiExQQZREyJhcQcygRSRobHB8BUjQlLRM3Lh8WJDU4KSohb/xAAaAQADAQEBAQAAAAAAAAAAAAACAwQBAAUG/8QAJhEAAwACAgIBBAMBAQAAAAAAAAECAxESIQQxQRMiMlFhcYEjFP/aAAwDAQACEQMRAD8AzzDcKVAAfcClEZUpJ1P0Otaj058IQtgKun7kOSSlKXCISY+4nn2prwvpRhhYWhlE8KyiR7GKZC5ImplTCvLvqTNcQ+DTqRNvfXBH9ilkQPRQOtBH+lMn8t6/uUubFBdO/GhNbH9pMUgdV2DJu03DysvhwrvMfLKffmgy1qeijx8vN8WKIwBnMQL+6KhyFKgHsVbTSr1UzcW7oyXD6goQlRWokxuJnan+1w62UovAykmY4UeTt+FCepEoecaVENoUSr0THFIjM1WmWvHtdCpYWDiwnxX3RPm+Y7d9TV1+waUkLRePwRBzE8HaSe9O9v0H9pYLhlLSkjLrCijSODlkQaXeoWLPDwhlxl1+RKCHQkBMmQYB1kn8KdN8v7/QqqU9a2iXovp4XaXSu8uglBSlGVZHBJ59BVjEejvDzKZvrkGNyo6x3g170VeOKYcNshCWgokIUcxkgbq/q9NBUzD9y6VB1tCRrMAgbxvSquprWxmOZudsyy9xi4kpW84oTytXH1pt+GWAuXy3iq5ebS0gKJQo6yToTOlU3ejs7y5nJOkRJJ/SiPQ7Zt31IQslC5afhQGUiSD6oI0nvIqrmqnokyRcV2+i/h/T7jq4+3XIbGoOYn7tdaKX3SXhpzfxC69vEM+vND+tcR+yXgbQZShCfINAJkmAOKD4h1GtaiJ4G340lcvkN3tdEz4CDCb+8HrmV9djpV3BrIvvFAxG7mJH8w6x/wDL1FKlzcKIkn6mY++iHQzRXdog7BRJB9O/6etFSbW0wV77Gy66cUnQ4heknaFH8STAFDV4KsSBfXc7yFyJ41Ct6KXOMqbK8wBj+k7Tx9KCu4s69JCNBvlSf02pM1ZWscaPepMAetLZdwbi5KpH/qEA5lRMg0K6QxJx7xy/e3TaGms4KHFSVZwI321NB+obhwqIJcLZA0lWXN+RIrvpZ0eHcJUCUlKQYB/uGkxzVkrU7Z51U962WbLqR05/ExC6TE5QHFGe0yrSu7jqVxJEYhdEHnxFae4zbUwNfChotBanVpKgCNBEETQDF+gS0JQomO9CskPoP6d+z1vGLpREX1z6HxFfgM1HcMunnFFlzE7lCgQf9Q6pUO+bcdqzd1SkL31B4q9hGIkPpUTJ1+YyNf3+FN4bEt/scuo7i5t0nLib6xHyl4gnXhIVNUrLF3lbYlcjNE+cgzHIKqTsTuM7qjJVqQCewOlQJPPatqd+jZvj77NLbYuDBViVwATB/mnbvqr2qDElPtvFAxC8KAmc+dUExP8AdEf4pb6QuM7q21BK87a4C9dUjNAnYmI94o7csqdw8ltKsrY8sg5onzIUeQncHnWlyuL+4K7TX2oudHWL18lZ/iF0lSFEfOT5Y3+bepX8HfQ4QL+4WiYlLhzfVGalzpDFl2wK0GPMQdJ1jkfvamJvqtbiiSy1m3zJpGTkn16LPH4UtsZLf4pAjM44EpgwBzG8Cav2PxEbUtJS+ACNlkR9/JrAsvvHFdW1stZhAJ9qp+mkefpP4P1Ba9VIX5QpKgdApB0J7HtSz8RMP8YApUBl0XroRvxx61leC4ViDSkrSh1KQRO8ROtbFhrocbDm4WPceoP3GkV10matw+RmzDwtxPjJI/sSrMPcCN64TiinlhMQgmPee1fdTYQlFwT5E7mNtJJBiO1T4VZFRB2j5f8ANK4L2XvNqd7GToXqxbazaKSt0yREjypGxJOwiqXxWwBpFsl5ClKcLvJ2SpJMARI1FVrfCFpukONqCVHyqJMJIg/N9dfpT9blp9BQ5lWoplSmxomfVXeK7jxtNCKyKp/n9GR9CY2trxmgU6hKoV6GDA7+afpTO/jaiImBSv1phbdtfJNv5k5MygIVG4O0AAiKC4hji1CMpQNIAkTR5MHOtobh8hTGmHsY6jyAltWonX/FLfTKj9qbJ7yfWNdatdP4O5dOpTkKyZCEDkgSfoK0rAfhIw0oOOvKlOkoKYKuZBTI++i+zFLkXd1dJs7x3Dg699obbzqLJChlCohW8e1AmMDPhF/wfMZEZd/UJNahg2EjLIQ6niZEEaztV9zp1KwUJUsZedOdRxtUfOtDpyxPRlNlYrfaKFswjnyBMe2tV+iLEWt/8pKAoBMiZSRqT3IBNaRfdHPZDldSE9hIn3ql0fgSkXBUspcQlJIInRcgQQQCDBmji3vQV1jcuv0C+s+nk5s7cLQr+3dJ7RvHtQvp3DHUJPhvLQFH5RJk7GY5rTryyQog5RIMjQff71iPxV8e3vwpJWhvIFN5SQN/NEeu9P8ApN9bJMfldaa7NBGEMKYFq8wo5pVKyEqK4IWoaETzvQ1jA7UWrlnbutK8Q6DMPE8QKEgnnRJH1pJv+tbpy2abB86SlwFMlXlnMd+wE+9COllu/wARaeggl0qmI+aabwal9iV3XZoLHU10pzwVNJITp5UmExxCv0oLi3VLqiUqZSN9wRPtFOV5i6GErJbWSsGFCCJ553oHnQpGZQ14B0/CoE1vej2FHWjLMXsCFFeUpB1iqjFmpSVqA0QJP3xTV1FcBa4MAaewFcYW82lpQKfEkmEj+occa/hXo47bR5ufGpYnGvgamuyM6oTl1+XXT79ahpxMF8Cv0MnMfmBBBiYini6xRXjt3Nu4n7KoSpAWAEKy+dKkEyPNqIrMQa6BoHCfYSrQy3l54ig81mMq87Z1OYjeBuk8H0pjs8DeUjMlIR2zaad4pNwK8U27nSZISa021vh4SVFUqO+2/bakZuuijE3raMgtWsygNYmtT6YtUMIjKJOutIWB4SXp4CdzTcjEkW6QJK8vahztvpFHiwp7oemL8nQDf00q3hbYR4icw8yiQP7ZA0++T9aSLPHnboKS2nJpoZBn2oz0vhhRbueIolal5hMzER+dT41xemF5Mqo6CeL9NhwhWVSj3G1UW8LCDA47/wCa9Yt0gFaXHMySRqsx/wDWYqkvHGSVJccKSDrCTqdzrGgqpS17PJeznGUFbLiU6aEZthPuK7wjE7cNi2laCshRA1M5RrmMmJB02oF1Lj6IS02QUnUqGub09+aB4c8p65OQkBCJCh6c/UmhuNop8d8X6CwX9m+0GAGnUnKVgKIWme+2+3+KSreVArOqiYHp39OaPXCXFoW0rzTsdsvMkiheBWxdfSFfIiSY28o023JMU3H+I3Np2kjaulLJiytf5X854oEpQAogncempMx2ol/GmQQ2RBRxqDm5JpUsMbVaMFbbKnVqUQtXrAMHnQkiPShqeqbh1UvpgE6kpAgE66nWonLp7Oc6NWfxZNq2VFC1ZoJSI0JEgDbTvQS6+IydVIacUQNQn/ildXVgeP8ArMozkZQVJUqToNCdzpRxnpN5aQFuKHeITP0FDxfyB9q9kq+tnVHM43kSU6DUnXkiYqaxxcKTmLhWTMBIgn3n0q9Z9LISPXvGv3nWibGDISZAk/vig1+gVa+AHZ46CSlUkDY8+x70t9UWK795DKE6JBlZGiZ7nv6U7X+CJUQUpykHUjY68gUDvr/wSpRGXzZUzpoNz9arwKqfsh8jyPorcrtlKw+Gtqgtl4qdU2NNQgSTmPyAFWv900Wew23X5UMo8h0OUSlWsnNuCJqj9vKkyDqfl99x+JFd4ffuNENBkrSrVToUPmO4Kd4q9z0eP9bI3ybFLFbDwfKXDmEgyZ54BGgpeu7jJrnPsSPvo31Pal959UHy5QCDsfMTp7RSzhPTrlzcIZSTKzE9hyfoK8/glWj7HDlp4VT/AEUHv5y0jgkD8acsPsClJW4UoQBGmmg2ijtz8ICyoONOeMEbNGEEq/3ny0Pfw+4QCq8ty2gHyIMZSR3UNO29Od8VpEr/AOlb2A3enrZZLkFWckyZkk+2gFUbnohOUqyKSOCmfxCpohiF4sedKCEj5kxtx9NaN4ZiwW3M5kGMwnY/pU95antD1jTRkmI4WtpWVQ9jtXCrQpTmlJ4gGa0vGG0OJLbgzJPykCCIOuo/elJON2TTDgLZLjSokGRqNxP13qrFl5r+SfJi4sv9LMNkykZjlhc9/T0plusPWApTRKBzHH4aUhYdiqm3QtsAR/TEgjsa2DBurLbwQ47bwnSSJI10+UjX6UnMmq2WYXNRrXYnMM/ZnFpEFK4nQbjYg8TRIWbDgmIVSfhlwrzJVP8AcJP4fWirWKgehockUmUYrmpGBhxDChoYERAmdatYn1IlE5dMzalRP3+3tSyu5dWZSrTgAfrQ3qy4KUJClS4qSdZhPqe59O1DGPlXZmbIlJf6euVrClqdMKmQdZPEA7DjvpU92y4QQ2krO6lZhoed6RGL9adiYFF7LGpIzE6RA1OvJ0/Wr9M8fZHiMoVCgUqBnv8Av3oj0U5BeJ5QEj75/SrriRdpCSEiJGczPuAKFYW0q3U6hXAn0I7igtfax2H81su3GMqtl50zvEgxx+UTRPpLpNTd4ybhfhB9C1oSFDXkBR2GhmPau8K6YU+lLzqcrKTm1Hz7/cPep8ZeQuEgiEggayR7TqB++KVNpLidmX3toHdT4q4y34TbpyhxYkHeIEk80nNYksKzZyYB+Yk7iNvrRPEASgtjXLqP1qo/hBSgmJIMEyPwFOhJIW2waHTvNM+B/E2/tdEPFY7ODOPpm2pWUK7tkAqAOxIH40bSa7AWzYMA+Md2+cv2dCiN1JJSAPrTKvre6nRpA9TJpGU74DQTbDIBEwmSonkk6Ve6cffWr+askGYBA3juK87Jp+i/HilewvdfEC6S6ptakAZMwyJSCI3k70H6gxorZBUokyCCTxz+dLOKocavYWSVSQVbSN/1rjEHyrSfoeKswSpk8ny55WaDhd3qgbjw0ED1MUbu3fDyIBgrUBI3kyTr7CgvTrQV4XPlb/8Ayijd3blxYSkFSxmWPuy/T5jVVNJbPE4u70gU7ZqQleYD+atSkmRqIESOPrTB0JgSUOLdI1CcoEf3cz30/GoXbmyb1uLhIKV5AnlLkCUlMSqBrI0po6fQAyDOqiTwDE+XQen515kTunVH01ZHGNY59fJccRUZVIIIBHYiR9x0qwaguEgAntTv7JF76AmK9H2roWop8MqTCshyiByU7cViKXTbukAykEhSd5Hf7q17r69UMPcyKKStJSCN9NT+Gn1rFMFvA+3lUYcb0n+5PH1G00vSa2j0MDqfyCF87MEGeRruOfupX6gSoLiZQdUj/imBAUFFBA/72I7VewXoC4utUNAkHIXHFABMdkzJ09K3G1LG5+52ItjoSSDtTh0zcFy2KCkqDKgs6wPLqkH6mnWy+Bigoly6GogwgmTsN9q9X02nDAthK/E8YZlKUMvEAAdorsuWWgPH7aSMjs8SKpSqJUICuZ4/Gu3cVjRSDnGhM8jeh9m3mOphI1J/x61au0BzzpB0hKp39FR61U0vkVF1rSPf4s4ElSfLwDNDn31LMqJJ7mp79sJISDMAT7n9iqhrUkBdN9M+rpCorivq0WFWrxBic8D+lOk/WjuFXqApILZXBnI6SR6CUg0oNrIMjeiVhfKkAqWQf6Uk/prQ0toOa0za7nqNtxoFBgERHbuIrMeoUoBMGNyD7nURTp030Jdvt+IvK0lQ0DizmEbHKEzt3PNDcX+C9+tZyuMLT6uZT90VFEzN+yusm59GfWefzlIzAJknsJ/zVVTqpJ271qN1gzOH2pYWCpx0Q4qNiDIGnAO3esuvGilZBM+veq4pUS0mkQKPevAa9JrmmCwjb4++gQlxQHb/ALq4OsroAAOxHIA/xQKvaHjL9oLnX7GPCMWW+8S8pSzG/IirLq0lyVEQP3r2oLZslDKnkmCFpQPqCT+QqS0ZL6vMSf1PAA5JrdpCqh1W2an09iAAbUPlUlIBEzmGmg3p2fvW7a2U65AUUzmJ1HIBA4pWwfCP4fZNuviXUmUN7lIMkE/+Q7UvYZYvYnclIK0pXIW5lVlA1kds2tS58n1HxXoLxPDUU8lf4GMD62wu6uQ48zkuDCUuqGYTwcu33iaP3PWScr3iDI/bkAlJjMkyURxqBWX9R/Cu5snUlSkFpToQhzNETqCsR5dt9qZMc6PCJXcXaQ65kJSIKQhtMDzEydD2rXx0tMoUOq2x/wAM6yKmWFwHQ4qFKEiNY0kCYotfY20W1QSI3kR/3Sp004EWrQSJgGDEaKJMwdt6GdT3S/DMmE66e9RfVrfFFE+PNPZN1Rfl1GQGE5Zj1V/xWbIbbadSgfOSQoDsd5+lH28RCW5JmKQ8RuyHSsEFRnbidPyp/jy22mNzaxytBWxxAqTmnVBIHqk/4itg6Z6mm2akmMorEcFtswEmATrWo9PIDUIHyxEenFbllJ9E7fKOzQm8X0Ct09x+opF+KF6M7LpCi38py95kfhNH7VBaMp1SdxQ7q9jOwoo+Uecp5ETt9KQtJ9gYvtroxdNmENgAZl6lfYEba+1VLO7h0aaE5SO4Olbf0vf2zdoUBseG0iQspBziJJJiJ1IIrN8Yu2L1wrt7ZFuG1J84Chnk8hIia9RsRFNNChiY/mrn+41VNXcZ/wBdz/cfzqjWo6/yZ6K9XHFc16K0E9CZ2rS/h303kKXVN53VH+Wk/wBP/lroCfXYUrdF4T4r0kEhPAE6mtPs8Jui4koytpG5zCYjXSdPeo/IyP8AFFuDGkudDA71Gy0sJdeUpzltpJWAexWKq9T2y1MfaLa4dJJnw0nKISPl7g76+lW8DcskFSBHiojOFAA6zqDyKrYs80CpLS0oDm44Cu8DaZg1NM6exN5NvRnLvUTl42oLSErSBEzqPrzpSliLGYTGopguLINuKhOuxOsgyeP1iqLzIMpnMRvV0tL0d7QrGvKu3tnl1qnTk9iWtH2WpmWlbj9P1qEU+/Dv4arvVhx7yW41mRK+QAD/AE9zXN6MBbmGOrYaCm/C8UFxpQEJcglOsaA6UY+GjDabr+flHhAqCVDUuCMpEkSRwKudb9WtOXKmkJBZYT4TKW9BA3UOBrO3alu+vXFJbUpAEaZ4Ek8AqoKltDo4v2aJ1ddl1AdDivmyltYyq23Akyn1qLAurlWrGRO0k/U71ntoh4qz5FkHQEhUSeKJpw9UK+0OBhtMyYzKJHATO9SvBtaXopeeZWn/AIGcf6++0NrZUMwUII/I/wDPpS1iuPEjzjOsAAFRJAgQIAIGlDcOWgZlTIB53Ke59PSvLewNw/lQM8nQDTzHYD0/xVEY5hCqt36Nh6Dvy9aIWe2WP9ulU+umwpgp1CifKRxG8/8ANSsYoxhzFu0opCljzjVWT1OXbU/h6UF606rUjOyhLZkAlxStAD/Z3qD6dPJtIfNyl2LAeU2jKvIod5g/hpS+6lBWY24AEn2qJxRcVAzOE8AHf0G9NvT/AMPr53KUtpZBPzq0UPofN91X6ULbYi8nPpFJOBvtMNvuJytKVGXYjWASN60jptsFtM6kbHuKH3nwhfcRK75a1AaBYJHtJV6Vc6Yt3Gx4bnzt+VXOo7HketT5Kml0zHvQ4sNaV25ZiurQ6VYVUzF7MFtfiClvD02YamJlc7ySYjtrQ2z61caQttpCEpXGbnb1pfQwo7An2E/lRnC+jn30eI2ha06zlSoxG+sRp716z0vYtAm7cKllR3JnSoIprtbWzTosPuujQBISpCTxMEFX5V7cYYDlU7b5UlQTLUoVsTOQ+Xih5I5inFSMM5lACNTFO1/0jZKt1LtnXi6kSGnMgJ7xG+n1pVwu0JUSROUfLySTlCR6k1qtNdHJbGLBrspytpUGWAf5jpMFw8xyr0FOCMZbUhIYLyI3cUAAr6HWKAYT09ADtxBP9DZ+VA4EV7iGK66e1TXpsvhNLsuPvuKcU+sjNAT5dJSOPyNB7/FCVTJ71xd4qEAAkkq0AGw96X038nXY0UxtE+XW+hkvL9LvnzkeUTCoJMQd+JH40Eeu/DWFpE8EDYjtUts2ckgaJOuUSYO+lU3gkLy5iobD0nvRpAv0e3+LpUPIkgEmCePuoSEk7VMEwY9xVjC4C1A7ZVflpTPQD7ZUtmCpQSkEknQCtXvOsU2WFMtNKH2lxBBIiW0EkGY2PpSP0FAvG1KAIT37namL4ndKZSLpoQhUBwDhROivY7e9BVLkpZ3HoRLa4Ulco/fvT38OOnHMQuw48D4DJCiP6SoGUp9QeT2pe6VwL7U+m2TmlWqliISmfMT6AfjX6CwxlFm23bsITlQkCdpPJI7mmt9aFsFfEK3UhhSmhqNQkbCJIMfSsZx3HGri3zKBD5UJE6SBqY9STW9X/nSoHdQMntX5+62sAi5XkTCQTJA3PNJnqtDEuU8n8AG1dIOk66aVsPwq6e8NBuVgbZWzyVT51a9tgf8AdWc9H4Ebl9CP7zBV/akfMr34HvW6uvJQlKECEIASkegEUjyciS0U4Y62J3VHSTS1reU4pKYlYERA15HvWWONO3Tx8NC3FEkJABJAkwNNtK2y7tUvy2skJXIJBgxzH5UXwmxZtkZWG0tggAwNTHJO5NIxeRwnvsZkw71oUvhx0C5bpLz6Q24o6A6qSBt/tn760VCwOZ+tD3Lul+4xMsLP/tKP3GlVbyPbCWPitDTdYgAN6XkXaVXCyP8Axn7qqXuJeRS50CSdTptS90nfKd853UZ/HiumW02dalI0hldW0LFC7RWlW5rdEbWj8yW1+tBTkJBExHr+dNmD4vdOWwsG1ZUKUpxxeoISYJTPHOnM0pWqN1cCtA6ZtihoeGgrU55yo6ADga7gV6mRrQpIN4TgLTSUhJEDmBKj3JoscSQClMNqg9514+tUUn++VHkiYHpppFDL25j/AEk7GZge361I+ztBDF87iVeZCExshIn7yNPpQHAMEQkl9YMhRyg9x/UattYc46ZWoRvAMfka8xzEAkZEbARFcn8IpwyvZSxfFyowI+lL3jebXeryG5knYa0GW4M9OidDrZUxF/M4T2qo0dRXd38xrllOtUL0RN7YXw1X8wJClDMDv3Ar5GCOu/6Y8RWYJyJ+b0JHbiZqBh7I4hXY/nUrzxS7mS4U6ycqik76gH6UHyE/RHi+FllyFSUq1CvWBmH0JIqmUFO/YwaaMST46SIADkuNeh3yzzOvbWl1Fx5FJVuOK1Pfs7RLh7xaCVp7/lFbRYYizd2iUPAFpxACh22gzWHqlKcp/qSCPfinvB8ZFvZIUpSQI0EakjgCaRmlvTXsNd9MdOlejE2V448kSyGw22qZKs0KWs+sgD6UxfaszhiIO5/fpS/8PcS8ZhTilE5phBPygfufrVyxvwp9wNqBAI4JBjf7tqOKbemIyLTDl42fCVl3IIB596zFGDBTZadGcKUSpQPmCidSO3/Fam2s/wBUH20j6Ug9ag2qwsJlt4x7LBkgHuQNKolInp18FDo7AV2rryzGQNhDfrmVJOux8uvvRty9qvdYu2hCAFeVWs8HTYHml+/xkJUPNANeXmTrI9I9vx19i2NTDkqQO5/KiVzfBA1pKb6pZbGYrExoJpaxLrwrOgJHvFKnBVfA2rifbNAcx6TuKHYpirRT/MUEp33/ACrM7nqZ1WgOUem/30NdulK1Uon3M1TPia9snryp9JDj1F1aHm/CaBDYKcxPMEbelM3TVqEJAG26T77ikLArXO05yQUmn3pp3+WEnUDajyJTPFCFTrse8PXIAO9EQnShljsKI5tKmYpn5ibvSG1NwIWQSY107HtWqdLgrt2kwojImYMCY0k1mmBWwW8kKQVp5EwPST2mtossU/lJQEpbCBGUbCB+96tzP4AS2c39khsJQfmXplSdQO5PaqiMPS3mBTPqeR6DihWJ9TBObwj4jhkCDon0J5jtQNrHHg5L6isrBmYEe0cUlS2bpjTiq0tiUJCdN/0pQuHZOpk7UQxfEFKSlOwgaevH4VRw61zrngan6VsrS7LcfUpHOKK8NmOT+VLKV6k0Z6luJXkTxv70BK9P+qfCFZL70QvL1qRk6VXVvXyVU4l33svNiVp9DX2IJOfX66Vzb2ylajn9Nau3byVxLZz8iRrpQ/Iz2MfRrlqlha3ly8NEIIJgGgtxZB91YSQh0E6HQK02HAI/GheFXGRwTqDoR+VHrvDnAftISfCUQkkcL4H79aXri32antEVp0+7dqDbafMgeYmBAEa6787Vf60w1ltloJc8zaQnKf6tTJkc/wCKFudWXH+mHClIOwjbtO9QYveZnBCiUqgkQPY7+grlvfYTc8Xod+kC5bWqLhZHhkhZI0yiYEp5BA4o/g2JIuXlLahGY5k5dAU8jjc61lOP434kNtkhlMZU8zESo8q9dqM4HdKZbb7Zcx1jWZrsePVOn8iqrktG62YMQZJP1qh1fgoftS2RK5zJA307Hg0K6Ux7xEAh1RA/pJ/Wi931WiIZgqO69wD213P4UV2oXYpYqt6RiPWt2EutsIWoobSCoTsswFQBoNANvWgeMXKFKHhqUUgcmmzqzoRxS1vM+YqJUpPMnUxx9KRHWikkEQRoZrpqb7Q7VQuLOM1eTX1fRTBZ5XoFeuNlJIO4rwVxw19JrCFkHZY1+n/dOeEs5VEDakOyegIWKc8Jv5Gu/wD3UmUpn0PVk5pVtdxpQKwu9BrV9TlSsFowTDHymSFAZYIB5IOmnNXMYxZx2M7ilAzmA0SD+tahj/wet3SVMLLJM+WMySfqdKUHfhXe6NQgwSQrMIgxMnjYaVcssV3sBxSPumoW0lBgnaOfTTmmO++H9wtCVBpZEjgSB7TR7oToFFkkrdUFubzwmO01cxbrlbalJR8g5qWsi5dD8eGqE3/+LvHl/wCgUp2BUQAANjqaOO/D66bYhptK1RwpM/jS7jPxGckytWnYafftRjoT4lS8DcOJbQBASZlU8ztRyrfeuh2TUr32Jl/8OMT8y1WbpjUkQfyOtKDySklKgQRpBEEe4r9SXvxUsWkgqdBB2y+bfvGwrF/im0m5dN03GwzAf28KqlWt6IXtmdGvq+NfU0AJJxIpbCMsKHPcHX6VTS+QrMN67CArn9xUBTrpWGhBeJqDiViNB/aDod5BFMeK9RC4ZSlOiUlPlMb7yANBtsO9JqzrU1us7TAMfhWOUzZej11rIsTzrVqJcSSIEaetQ3CsxAJ5qVKSWjJ1bO3OU9u+tZ8B710cXDGVBjkz7UaxK/SlppPORP5CqVg6lScqudDVPG2yF+kDL7AAfp+NFNfB1T1tERxBQOiiBMxOk94powbrbKAlelJZr4GhvGr9nRlcPo2rD+oUODRQNQ4tgtvcD+YkTwocfUVkDNypPykj60ew7rJ1Gh8wqT/zOXuWWT5EUtUg7iXwqcCUrYWHEqmEkgK0OtBLnom6QI8BY9Yn9aK9PY6krXCi0pZkHcT9aNJ6zfaJStIWOCNQfwo/qZJemLWGaW0Zld260qIWkg7wahArWUY0i7bUlxlJWNQkgQr0BGx9qTccwBHh/aGUlLc5VomchJIEE7gwfamxmVdMXfjuVtFW0GUe8du3+KN4c/podv2KXbJUp0gKGmvO+o7afpV1hxTZ0HlOg/fFdUgTRoOF3saK2owu+caGgC0dppBwzFQTlXpPPY0y4Zi6R5HIUBsdPzqWo0HsM4f1if6zRpOMhSQpJgRr6mvzx/Gnv/cV99Tp6luQIDywPeifjP8AY55ofwa11P1KpKDCp7ieIpEuscLgICo0kevpSu9i7y/mcUfc1E28rXU7U2MHEW87fSCbdstUg879qvjCQpEEwBz7UEaxJ3hxQ9jXLuKunQuKIp2mK2hg/gDaRooq9KuWFoorAKjkiDO0f2xSmMXeiPEV99SDGHoH8xVZxZm0Xsf6bLalKb+TcA8UBy1cu8VdWMqnFEdiaqBRo1sBnyRV91gJRm5nSh5NSLuFEQSYrGccrSTrUrKxseee1cMj1IrhRotHegmmzSpIOk861HZs5nFhPywQfbSPxiqHiGInSpLe6UicpidDQpaCp7O23C2qDwYIoqsF5AhMx6Tp/u/Sgz5nUmSdSauWGOusiEKA9wD+YrmvlHS99MHupgkVxVi7ulOKKlak76AflUKhRAP2eV6mvVpivmzGtcYWGnCCNdPWiDeNLTv5k+v+aEKWSd96+CztNY5T9hzbn0M9ri+VQdCgUAgkaBST3TzUeMdR521Mo8wzT4ny5k7wU+/5UtzXoVFDwQx5qa0WWXMqp/etGLG6SSEq0OwPGv8AmgHjGN6kU4YA/fNaLG37IlCylYBSeU79pkbiasW1gkJkFRB02Ig8bUmsYi4iMq1DSN+KkdxJ1STmcUR2nTbtQ6N2f//Z">
            <a:extLst>
              <a:ext uri="{FF2B5EF4-FFF2-40B4-BE49-F238E27FC236}">
                <a16:creationId xmlns:a16="http://schemas.microsoft.com/office/drawing/2014/main" id="{2CCCF0A5-59A1-1E7A-AD05-6E6DBB3FE5A9}"/>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pic>
        <p:nvPicPr>
          <p:cNvPr id="26629" name="Picture 6" descr="http://www.canalsolidario.org/img/noticias/imagenes/4ae17d2c4fdd2/thumb.large.noticia_66.jpg">
            <a:extLst>
              <a:ext uri="{FF2B5EF4-FFF2-40B4-BE49-F238E27FC236}">
                <a16:creationId xmlns:a16="http://schemas.microsoft.com/office/drawing/2014/main" id="{52BC170A-FD98-804E-2BC9-EA82A33B8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3063" y="285750"/>
            <a:ext cx="6450012" cy="46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766023E4-105F-B42E-3EF0-B486BB132871}"/>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27651" name="Text Box 24">
            <a:extLst>
              <a:ext uri="{FF2B5EF4-FFF2-40B4-BE49-F238E27FC236}">
                <a16:creationId xmlns:a16="http://schemas.microsoft.com/office/drawing/2014/main" id="{E8187E6B-AD4E-1BB6-2500-617712DACBE8}"/>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27652" name="Text Box 25">
            <a:extLst>
              <a:ext uri="{FF2B5EF4-FFF2-40B4-BE49-F238E27FC236}">
                <a16:creationId xmlns:a16="http://schemas.microsoft.com/office/drawing/2014/main" id="{E835D9E4-C3CC-D203-3EB9-293050505036}"/>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27653" name="11 CuadroTexto">
            <a:extLst>
              <a:ext uri="{FF2B5EF4-FFF2-40B4-BE49-F238E27FC236}">
                <a16:creationId xmlns:a16="http://schemas.microsoft.com/office/drawing/2014/main" id="{1F37EBBD-7649-66BF-F55C-709A77A824A9}"/>
              </a:ext>
            </a:extLst>
          </p:cNvPr>
          <p:cNvSpPr txBox="1">
            <a:spLocks noChangeArrowheads="1"/>
          </p:cNvSpPr>
          <p:nvPr/>
        </p:nvSpPr>
        <p:spPr bwMode="auto">
          <a:xfrm>
            <a:off x="1143000" y="2428875"/>
            <a:ext cx="700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Momento dentro de los eventos</a:t>
            </a:r>
          </a:p>
        </p:txBody>
      </p:sp>
      <p:sp>
        <p:nvSpPr>
          <p:cNvPr id="27654" name="12 CuadroTexto">
            <a:extLst>
              <a:ext uri="{FF2B5EF4-FFF2-40B4-BE49-F238E27FC236}">
                <a16:creationId xmlns:a16="http://schemas.microsoft.com/office/drawing/2014/main" id="{3E0991F5-69BE-9811-5FAE-7A4CC6CFC24A}"/>
              </a:ext>
            </a:extLst>
          </p:cNvPr>
          <p:cNvSpPr txBox="1">
            <a:spLocks noChangeArrowheads="1"/>
          </p:cNvSpPr>
          <p:nvPr/>
        </p:nvSpPr>
        <p:spPr bwMode="auto">
          <a:xfrm>
            <a:off x="1857375" y="3214688"/>
            <a:ext cx="5786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Intuición para saber que va a ocurrir a continuación</a:t>
            </a:r>
          </a:p>
        </p:txBody>
      </p:sp>
    </p:spTree>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descr="https://mail.google.com/mail/?ui=2&amp;ik=8af0f5a7a2&amp;view=att&amp;th=12880ac2d48f1e4c&amp;attid=0.0.1.7&amp;disp=emb&amp;zw">
            <a:extLst>
              <a:ext uri="{FF2B5EF4-FFF2-40B4-BE49-F238E27FC236}">
                <a16:creationId xmlns:a16="http://schemas.microsoft.com/office/drawing/2014/main" id="{31DDB1F7-2CCF-2360-D25A-E289C4573DB7}"/>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28675" name="AutoShape 4" descr="https://mail.google.com/mail/?ui=2&amp;ik=8af0f5a7a2&amp;view=att&amp;th=12880ac2d48f1e4c&amp;attid=0.0.1.7&amp;disp=emb&amp;zw">
            <a:extLst>
              <a:ext uri="{FF2B5EF4-FFF2-40B4-BE49-F238E27FC236}">
                <a16:creationId xmlns:a16="http://schemas.microsoft.com/office/drawing/2014/main" id="{80A3205A-2CDE-F70F-A401-A64EB046D2CE}"/>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28676" name="AutoShape 6" descr="https://mail.google.com/mail/?ui=2&amp;ik=8af0f5a7a2&amp;view=att&amp;th=12880ac2d48f1e4c&amp;attid=0.0.1.7&amp;disp=emb&amp;zw">
            <a:extLst>
              <a:ext uri="{FF2B5EF4-FFF2-40B4-BE49-F238E27FC236}">
                <a16:creationId xmlns:a16="http://schemas.microsoft.com/office/drawing/2014/main" id="{65DF58BA-0972-7D35-227D-F0A5B97589A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28677" name="AutoShape 8" descr="https://docs.google.com/viewer?attid=0.1&amp;pid=gmail&amp;thid=125fb3fe32d2aa95&amp;url=https%3A%2F%2Fmail.google.com%2Fmail%2F%3Fui%3D2%26ik%3D8af0f5a7a2%26view%3Datt%26th%3D125fb3fe32d2aa95%26attid%3D0.1%26disp%3Dsafe%26zw&amp;docid=38290c8ce06c7aa90c22f4f801d40303%7Ccc65b5dcb7a44bd36c969e9d61f61799&amp;a=bi&amp;pagenumber=14&amp;w=800">
            <a:extLst>
              <a:ext uri="{FF2B5EF4-FFF2-40B4-BE49-F238E27FC236}">
                <a16:creationId xmlns:a16="http://schemas.microsoft.com/office/drawing/2014/main" id="{A88A1D02-5960-2B4A-1C13-F1835B2B69FE}"/>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28678" name="7 CuadroTexto">
            <a:extLst>
              <a:ext uri="{FF2B5EF4-FFF2-40B4-BE49-F238E27FC236}">
                <a16:creationId xmlns:a16="http://schemas.microsoft.com/office/drawing/2014/main" id="{854F812D-3E2E-BF5C-9764-2B2CB2E586AD}"/>
              </a:ext>
            </a:extLst>
          </p:cNvPr>
          <p:cNvSpPr txBox="1">
            <a:spLocks noChangeArrowheads="1"/>
          </p:cNvSpPr>
          <p:nvPr/>
        </p:nvSpPr>
        <p:spPr bwMode="auto">
          <a:xfrm>
            <a:off x="928688" y="2214563"/>
            <a:ext cx="3429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Para qué es buena la guerra</a:t>
            </a:r>
          </a:p>
          <a:p>
            <a:pPr eaLnBrk="1" hangingPunct="1"/>
            <a:r>
              <a:rPr lang="es-MX" altLang="es-MX"/>
              <a:t>Políticas para Bolivia</a:t>
            </a:r>
          </a:p>
          <a:p>
            <a:pPr eaLnBrk="1" hangingPunct="1"/>
            <a:r>
              <a:rPr lang="es-MX" altLang="es-MX"/>
              <a:t>Word Press</a:t>
            </a:r>
          </a:p>
        </p:txBody>
      </p:sp>
      <p:pic>
        <p:nvPicPr>
          <p:cNvPr id="28679" name="Picture 14" descr="http://www.politicasparabolivia.com/wp-content/uploads/2010/12/Ni%C3%B1o-orinando-sobre-soldado.jpg">
            <a:extLst>
              <a:ext uri="{FF2B5EF4-FFF2-40B4-BE49-F238E27FC236}">
                <a16:creationId xmlns:a16="http://schemas.microsoft.com/office/drawing/2014/main" id="{810C2629-3E3E-DAFD-92A7-07A2A066E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75" y="0"/>
            <a:ext cx="38576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1 Imagen" descr="kevin-carter.jpg">
            <a:extLst>
              <a:ext uri="{FF2B5EF4-FFF2-40B4-BE49-F238E27FC236}">
                <a16:creationId xmlns:a16="http://schemas.microsoft.com/office/drawing/2014/main" id="{789B4141-554E-021D-469A-405FD7D7D0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48BF4AF8-420D-D76D-14BE-997B0B6F0FB2}"/>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30723" name="Text Box 24">
            <a:extLst>
              <a:ext uri="{FF2B5EF4-FFF2-40B4-BE49-F238E27FC236}">
                <a16:creationId xmlns:a16="http://schemas.microsoft.com/office/drawing/2014/main" id="{97177A28-CF9B-1E23-66A4-8255DDDA23C6}"/>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30724" name="Text Box 25">
            <a:extLst>
              <a:ext uri="{FF2B5EF4-FFF2-40B4-BE49-F238E27FC236}">
                <a16:creationId xmlns:a16="http://schemas.microsoft.com/office/drawing/2014/main" id="{CB3789E6-2B7B-2C8B-71FD-B1993F2E3E54}"/>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30725" name="11 CuadroTexto">
            <a:extLst>
              <a:ext uri="{FF2B5EF4-FFF2-40B4-BE49-F238E27FC236}">
                <a16:creationId xmlns:a16="http://schemas.microsoft.com/office/drawing/2014/main" id="{E47EF012-A0A7-A854-0854-EC69C65BDC87}"/>
              </a:ext>
            </a:extLst>
          </p:cNvPr>
          <p:cNvSpPr txBox="1">
            <a:spLocks noChangeArrowheads="1"/>
          </p:cNvSpPr>
          <p:nvPr/>
        </p:nvSpPr>
        <p:spPr bwMode="auto">
          <a:xfrm>
            <a:off x="1143000" y="2428875"/>
            <a:ext cx="700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Pensar qué fotos específicas tomar</a:t>
            </a:r>
          </a:p>
        </p:txBody>
      </p:sp>
      <p:sp>
        <p:nvSpPr>
          <p:cNvPr id="30726" name="12 CuadroTexto">
            <a:extLst>
              <a:ext uri="{FF2B5EF4-FFF2-40B4-BE49-F238E27FC236}">
                <a16:creationId xmlns:a16="http://schemas.microsoft.com/office/drawing/2014/main" id="{BA563791-5795-432C-A44A-773ABF500C01}"/>
              </a:ext>
            </a:extLst>
          </p:cNvPr>
          <p:cNvSpPr txBox="1">
            <a:spLocks noChangeArrowheads="1"/>
          </p:cNvSpPr>
          <p:nvPr/>
        </p:nvSpPr>
        <p:spPr bwMode="auto">
          <a:xfrm>
            <a:off x="1857375" y="3214688"/>
            <a:ext cx="57864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Usted no debe de ir a cubrir una historia sin tener una idea de qué necesita registrar y con qué equipo lo hará</a:t>
            </a:r>
          </a:p>
        </p:txBody>
      </p:sp>
    </p:spTree>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DD3E7EAC-1B26-228F-13A9-951330ADC71B}"/>
              </a:ext>
            </a:extLst>
          </p:cNvPr>
          <p:cNvSpPr>
            <a:spLocks noGrp="1"/>
          </p:cNvSpPr>
          <p:nvPr>
            <p:ph type="title" idx="4294967295"/>
          </p:nvPr>
        </p:nvSpPr>
        <p:spPr>
          <a:xfrm>
            <a:off x="609600" y="117475"/>
            <a:ext cx="3319463" cy="1006475"/>
          </a:xfrm>
        </p:spPr>
        <p:txBody>
          <a:bodyPr/>
          <a:lstStyle/>
          <a:p>
            <a:pPr algn="ctr" eaLnBrk="1" hangingPunct="1"/>
            <a:r>
              <a:rPr lang="es-MX" altLang="es-MX" sz="2000"/>
              <a:t>Cobertura Informativa o reporteo fotográfico</a:t>
            </a:r>
            <a:endParaRPr altLang="es-MX" sz="2000"/>
          </a:p>
        </p:txBody>
      </p:sp>
      <p:sp>
        <p:nvSpPr>
          <p:cNvPr id="31747" name="Text Box 24">
            <a:extLst>
              <a:ext uri="{FF2B5EF4-FFF2-40B4-BE49-F238E27FC236}">
                <a16:creationId xmlns:a16="http://schemas.microsoft.com/office/drawing/2014/main" id="{6FCF4539-1DC4-3104-B547-A7B7DF7304E2}"/>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31748" name="Text Box 25">
            <a:extLst>
              <a:ext uri="{FF2B5EF4-FFF2-40B4-BE49-F238E27FC236}">
                <a16:creationId xmlns:a16="http://schemas.microsoft.com/office/drawing/2014/main" id="{AE090447-0605-A908-1D14-F672A4F1C737}"/>
              </a:ext>
            </a:extLst>
          </p:cNvPr>
          <p:cNvSpPr txBox="1">
            <a:spLocks noChangeArrowheads="1"/>
          </p:cNvSpPr>
          <p:nvPr/>
        </p:nvSpPr>
        <p:spPr bwMode="auto">
          <a:xfrm>
            <a:off x="428625" y="1571625"/>
            <a:ext cx="3714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31749" name="11 CuadroTexto">
            <a:extLst>
              <a:ext uri="{FF2B5EF4-FFF2-40B4-BE49-F238E27FC236}">
                <a16:creationId xmlns:a16="http://schemas.microsoft.com/office/drawing/2014/main" id="{B514CECE-CDE5-D0DB-5517-A6D5F75FBD53}"/>
              </a:ext>
            </a:extLst>
          </p:cNvPr>
          <p:cNvSpPr txBox="1">
            <a:spLocks noChangeArrowheads="1"/>
          </p:cNvSpPr>
          <p:nvPr/>
        </p:nvSpPr>
        <p:spPr bwMode="auto">
          <a:xfrm>
            <a:off x="1143000" y="3000375"/>
            <a:ext cx="3214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Demuestre cómo la gente o su público esta involucrado en el hecho y cómo fue o será afectado</a:t>
            </a:r>
          </a:p>
        </p:txBody>
      </p:sp>
      <p:pic>
        <p:nvPicPr>
          <p:cNvPr id="31750" name="Picture 2" descr="http://t2.gstatic.com/images?q=tbn:ANd9GcTdc1iwWVKV4W06elAsYzA2HQCZVzgGkg4k23iecaUzbArgaH7-pYx4p4iuGA">
            <a:extLst>
              <a:ext uri="{FF2B5EF4-FFF2-40B4-BE49-F238E27FC236}">
                <a16:creationId xmlns:a16="http://schemas.microsoft.com/office/drawing/2014/main" id="{91C6A312-A62A-BE24-DA68-9AC617FBD3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0" y="214313"/>
            <a:ext cx="284003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7 CuadroTexto">
            <a:extLst>
              <a:ext uri="{FF2B5EF4-FFF2-40B4-BE49-F238E27FC236}">
                <a16:creationId xmlns:a16="http://schemas.microsoft.com/office/drawing/2014/main" id="{3EB9BB0C-EA28-F3BA-9E63-E9216E682459}"/>
              </a:ext>
            </a:extLst>
          </p:cNvPr>
          <p:cNvSpPr txBox="1">
            <a:spLocks noChangeArrowheads="1"/>
          </p:cNvSpPr>
          <p:nvPr/>
        </p:nvSpPr>
        <p:spPr bwMode="auto">
          <a:xfrm>
            <a:off x="3500438" y="4357688"/>
            <a:ext cx="2214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sz="1600"/>
              <a:t>Juan José Cerón. Reforma</a:t>
            </a:r>
          </a:p>
        </p:txBody>
      </p:sp>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7481B83A-469A-541D-0179-3AE8E8AE8A50}"/>
              </a:ext>
            </a:extLst>
          </p:cNvPr>
          <p:cNvSpPr>
            <a:spLocks noGrp="1"/>
          </p:cNvSpPr>
          <p:nvPr>
            <p:ph type="title" idx="4294967295"/>
          </p:nvPr>
        </p:nvSpPr>
        <p:spPr>
          <a:xfrm>
            <a:off x="609600" y="117475"/>
            <a:ext cx="3319463" cy="1006475"/>
          </a:xfrm>
        </p:spPr>
        <p:txBody>
          <a:bodyPr/>
          <a:lstStyle/>
          <a:p>
            <a:pPr algn="ctr" eaLnBrk="1" hangingPunct="1"/>
            <a:r>
              <a:rPr lang="es-MX" altLang="es-MX" sz="2000"/>
              <a:t>Cobertura Informativa o reporteo fotográfico</a:t>
            </a:r>
            <a:endParaRPr altLang="es-MX" sz="2000"/>
          </a:p>
        </p:txBody>
      </p:sp>
      <p:sp>
        <p:nvSpPr>
          <p:cNvPr id="32771" name="Text Box 24">
            <a:extLst>
              <a:ext uri="{FF2B5EF4-FFF2-40B4-BE49-F238E27FC236}">
                <a16:creationId xmlns:a16="http://schemas.microsoft.com/office/drawing/2014/main" id="{108E859E-EB28-AE19-743B-5FE5EDBBE6E6}"/>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32772" name="Text Box 25">
            <a:extLst>
              <a:ext uri="{FF2B5EF4-FFF2-40B4-BE49-F238E27FC236}">
                <a16:creationId xmlns:a16="http://schemas.microsoft.com/office/drawing/2014/main" id="{D8228886-4AC1-A0CA-245E-090069E0E523}"/>
              </a:ext>
            </a:extLst>
          </p:cNvPr>
          <p:cNvSpPr txBox="1">
            <a:spLocks noChangeArrowheads="1"/>
          </p:cNvSpPr>
          <p:nvPr/>
        </p:nvSpPr>
        <p:spPr bwMode="auto">
          <a:xfrm>
            <a:off x="428625" y="1500188"/>
            <a:ext cx="4929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32773" name="11 CuadroTexto">
            <a:extLst>
              <a:ext uri="{FF2B5EF4-FFF2-40B4-BE49-F238E27FC236}">
                <a16:creationId xmlns:a16="http://schemas.microsoft.com/office/drawing/2014/main" id="{82C33A75-158C-209A-B66B-E429160A67C1}"/>
              </a:ext>
            </a:extLst>
          </p:cNvPr>
          <p:cNvSpPr txBox="1">
            <a:spLocks noChangeArrowheads="1"/>
          </p:cNvSpPr>
          <p:nvPr/>
        </p:nvSpPr>
        <p:spPr bwMode="auto">
          <a:xfrm>
            <a:off x="1143000" y="3000375"/>
            <a:ext cx="3214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Fotoperiodismo: “fotos de gente haciendo cosas”</a:t>
            </a:r>
          </a:p>
        </p:txBody>
      </p:sp>
      <p:sp>
        <p:nvSpPr>
          <p:cNvPr id="32774" name="7 CuadroTexto">
            <a:extLst>
              <a:ext uri="{FF2B5EF4-FFF2-40B4-BE49-F238E27FC236}">
                <a16:creationId xmlns:a16="http://schemas.microsoft.com/office/drawing/2014/main" id="{6FE7672E-C692-2FF2-1394-802249B8539C}"/>
              </a:ext>
            </a:extLst>
          </p:cNvPr>
          <p:cNvSpPr txBox="1">
            <a:spLocks noChangeArrowheads="1"/>
          </p:cNvSpPr>
          <p:nvPr/>
        </p:nvSpPr>
        <p:spPr bwMode="auto">
          <a:xfrm>
            <a:off x="1928813" y="3857625"/>
            <a:ext cx="22145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sz="1600"/>
              <a:t>Fotoperiodismo no se trata de tomar fotos donde todo esta estático</a:t>
            </a:r>
          </a:p>
        </p:txBody>
      </p:sp>
      <p:pic>
        <p:nvPicPr>
          <p:cNvPr id="32775" name="Picture 2" descr="http://3.bp.blogspot.com/_hcF1-7KuX-Y/ShrQa6G7NqI/AAAAAAAAIss/vRTTnAPpKqA/s400/1967+vietnam.jpg">
            <a:extLst>
              <a:ext uri="{FF2B5EF4-FFF2-40B4-BE49-F238E27FC236}">
                <a16:creationId xmlns:a16="http://schemas.microsoft.com/office/drawing/2014/main" id="{ADB6B5BF-0649-F266-7B74-F6F6ECF51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2143125"/>
            <a:ext cx="3810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Rectángulo">
            <a:extLst>
              <a:ext uri="{FF2B5EF4-FFF2-40B4-BE49-F238E27FC236}">
                <a16:creationId xmlns:a16="http://schemas.microsoft.com/office/drawing/2014/main" id="{6DCE924F-B5CF-DFB2-3FEA-3007D736BE6B}"/>
              </a:ext>
            </a:extLst>
          </p:cNvPr>
          <p:cNvSpPr>
            <a:spLocks noChangeArrowheads="1"/>
          </p:cNvSpPr>
          <p:nvPr/>
        </p:nvSpPr>
        <p:spPr bwMode="auto">
          <a:xfrm>
            <a:off x="0" y="0"/>
            <a:ext cx="3000375" cy="3754438"/>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sz="1400"/>
              <a:t>El 21 de Octubre de 1967, millares de manifestantes se reúnen frente al Pentágono, en Washington, para protestar contra la guerra de Vietnam. Marc Riboud, que trabajaba para la agencia Magnum, siguió con su cámara a una determinada joven con una flor en la mano.</a:t>
            </a:r>
            <a:br>
              <a:rPr lang="es-MX" altLang="es-MX" sz="1400"/>
            </a:br>
            <a:br>
              <a:rPr lang="es-MX" altLang="es-MX" sz="1400"/>
            </a:br>
            <a:r>
              <a:rPr lang="es-MX" altLang="es-MX" sz="1400"/>
              <a:t>Riboud retrató el momento en que la muchacha intenta colocar la flor en un fusil de un soldado de la Guardia Nacional, una instantánea que acompañó al mundo hippie de aquellos años. Ella era Jan Rose y tenía 17 años.</a:t>
            </a:r>
          </a:p>
        </p:txBody>
      </p:sp>
      <p:sp>
        <p:nvSpPr>
          <p:cNvPr id="33795" name="AutoShape 2" descr="data:image/jpg;base64,/9j/4AAQSkZJRgABAQAAAQABAAD/2wCEAAkGBhQSERUUExQVFRUWGBgaGBgYFyAYGhgZGhgXGBoYFx0YHCYgGBokGRcYHy8gJCcpLiwsGB4xNTAqNSYrLCkBCQoKBQUFDQUFDSkYEhgpKSkpKSkpKSkpKSkpKSkpKSkpKSkpKSkpKSkpKSkpKSkpKSkpKSkpKSkpKSkpKSkpKf/AABEIALcBEwMBIgACEQEDEQH/xAAcAAACAgMBAQAAAAAAAAAAAAAEBQMGAAECBwj/xAA/EAABAwIEAwUFBgUEAgMBAAABAgMRACEEBRIxQVFhBhMicYEykaGx8AcUQsHR4RUjUmLxM3KConOyJDSSF//EABQBAQAAAAAAAAAAAAAAAAAAAAD/xAAUEQEAAAAAAAAAAAAAAAAAAAAA/9oADAMBAAIRAxEAPwDzgNAcZqZK4rjDgReKLWEFQAMC1Adg8CdIVBgmNUWnlPOOFWPJ8d3MhMQoQZ4x+VztvSzDYwqbS2FK0C4QBaeZA4xA8hWLxOmLGZFj19KCxnOIV3ns7Rpt04U7R210tkFGogCDeBzn571RswxoCL8SAPeL0Vgc2SjvNaO8ChYE7HmedqB7j+1iS2hKZK91KKYAJ3AHE7jlypUjGQHVqdWTbSgEid/+opfnhZC0hkqI0jUVJiSeQgGPOoX8yBIAJsIE/oNqBpj+1jzqdAOgcSmdR6Ek/KJoJrBJUoF4mxAVfUozeelqGw+MbSE6mypQVJlUJgcBHPiSK7XjkqKiob7JT4Uz142t50HWcLRqKWRpbjnJJ5k+623xpZ91v+X1vXo2R5ChtsOYxLQRoTpChJki6lCDciLcL8dk2eduu8d0tBIbBgEpAUrrf2R0359AriMUCkIkwOIPn6Cn3ZRpLqThyRKlFVxaAAZJJgel6mxaMKhEuFt51xInREIMTJI4yY9KTZfi/u7wU0UriDJEjfbreg9Ryvs4ltBSlcL3lMR6A3gfrWjmLLIDT2suk6fYV41HYJOxsRsedNMkIdZbcVCllIkxF+MDkDMUTjMMXEKQTE7EbjkRyM8d6BFlvZhllKihI71cmVnUd7DedI+jSbPezSkILjSCXSfwHwSd/CeHvp9nOHdT3fdFRuNR1C442O3pG1NcOtRkLSBygyDz3A40FWy3JmnACpGlwe0IA6eKN6Vdp8tJPdMai5AUACAAJgyTEfrXoXd0GrBAqVIEEDhfyn63oPKMrylx1wJJUCJBUQfCRuD686sDX2cBd1uA7eIC6jxkGQB9Wq8YXLUNp0pECSeck8TO9TMs6eAA6UFGwnYhLLmpAE8Cb/Az8OdWvLMo0CTpk3MbelrUdiGpG3oa4wbqQNI4cJ2oJDhRVW+0Bkfd0f8AkH/qurgKrHb/AP8Aro/8qf8A1XQNsG1qbQdMSkH4C1VP7UezbS8C49pAcZAUlQFyNQBSeYOqfMVe2AAgDoPkKqn2pYnRlj23jLaPRS0zHoKBX9lfZoN4PvVDxP8Aikj8AlKR8z/yqxZrkDbja0kAhSSIO1xW+xuJR9ww0EQGWxyuEgH4zSztVnRISG1QkqIVG8Rv1FB5H26y57DuNsuOB1KUS0sC5STGlRm5ED39aqhQZivRu0GHU4zoUSruh/LMXBMe+YjjaKpL4Ci2dlEK1eaT+lAu0XqRDXvo3A4ErBVbetssws299Av1VqnKS1F2yTxhVZQaw2IS04UlCHYJHiKtMi1tKk6h5m9XPIsTg3Roew6EE/ibKkkT5qI+FUB9hTSyhYKVJJBB3BHA1Pg8dpIvQWvtTlisIpCm1ksrnSvYzxQqDYgRbYzI6Psoylx/Sl5pwR7KyNFjxOqCRHSlWX5oX8M40T4gNSCeCxMEcjcieppVlbbyjLbTrkG6koUu/G4B40DXP8qVh3Ah2yZJQSPaAEyBxihk4xtOgoBWpVoXt5wKsuDzpSQGcY0otqsUOoI9U6gIPUXqv5hkAaxKmm1pQ1ZQccVpCUK2BVB8ViAAJMUEeapWqHNBQjircEzFqWQLwo1fcLlwS0kuYjvEbaW0gsoTyM+I23NVbtB2eW24stpK0byB4RN4E/lQLmzIvaug4EmRelvfnVemODw/iBULC8Hb1oDE5q64lQLkAwDN7JG19vSpMryXvFgBXnA4VPmTqXG0KSkAJ3jj7uFqWjMlAko1In96C7vZfh3NLXsRxmCTSJ7ICnEJabWFE3EcIvflQjK1oQlZAVBmJ+dM8qz6MSHnABAiw+poPRsifWxhw24CSgG/A3J4edRYftqhVihQI3uCBSPMu2upqGkElVpNh586qLnelQKl6ATwtPGg9AzDO0YgFoJVq3SQY9xBtTfJHXAjS97Q48xw9YrzxvO04cJdUdShy3jrRf8A/RHFJBA08rXig9KUqoUrmapw+0AFMpTPMTBoXA/aY2oqGkiOdBe1OUozTtG2z7TiRHAXV8Kpna/t0tKQlqxUnUTyB294v5EV5srNlqVKlE7z8qD0ntH9pBCQGdU73t6daUZX27Uo61kzxubeQFefKxZNyajS+UmRQfQvZ7tQl5I0qnoTcftUXbh2W2xNtc/9TB+JryTs9nJbcBBgH8/81fMTmangidht8qC9YLEENI/2j5VQPtgxp+7tiTdwSOBgKI6WqxNtYnQkNtqI/uIFv+RBrzX7QXXyvuXQZQZgxsRYggwQaC4dn0xhGhv4RWO4KbxS7B5wlnBtqXITpj1ofCdqFKaUscPlegMey8zZJJ4RXnXazLlMYg+EpCxqE233+Ne1YV4KbaMjUQCY615x9rbk4lpPJsn3n9qALKMv/lpBF4mu8VkAWSQSD1FZlmYBbzV4hMGfKnwak2v5bUFEdwhSSJFqyi8XiAFqBTME/OsoCu1CvvDLWIAGsDQsjiOE9QbeR6Cq6yuDdI9TVpys4RTK0KxKUEyQFhQE+cbbUlRh0gyEzB/CZkcxzoGOBz/uUEhhpZEAypYInyI5VEjOF6tRUReyZMJ4wOgmKMzFsDBFfdaC4USogSrSpQ1CNrAz7+NVxa5AoPSez3ayR3bh1tmxSvxJ9xqPtzlKu7Q82orYBnSTdJVCUz/UAZE8JqlZZq4fp869IyrJnncNCk624MpSoarbRwmgqfZ3FLkoWooQvwqJE0/zBYSlKW1pU2QYJ3PnVaKloK0GUz70+fpU2IxJw7QGlK9Vwo8Bx99BEhKEagoBZOwG3O54xUf34hPsg8v6QOQ5muO6Q4kKbPi4gjaolDUdluEcfZSP08yaBq9iladCIA3MXUbdNqLe7teDCtIS4Lf3KPXkPOqurFd1I1gk/hTsOhJuaDfxqzAJIB+r0DdrNCkFKjJPDkKiwGYSvxHYWFLWUEnVBifai0+e1RtKOuRzoLoHluNjQQkjnRPZ6XUutuEaxty9KFawyO5Kta9UbACosucCVhQMa0weEmgJwmVLe1NIhJB3Vt6VMjDOYd1RLwsIEJF+Y6VHluICFK1uaFDYfrXGJwindS9Q2nrQHZewFKKnAPENthPOocVk2GMhCihZsRuPj86FbxoW2BJBHGh88znuwlSNKjtq4/vQDZ9g3EJkwoTpnmdITF+EQR61WVMKQoBSSPOr09kC1sAOk98o6iOKSQAlEcwJnqY4UDj8qKGSlyCRYf5FqCkpNc671jhvXBRaeEx60BTGJ0mrz2ZzkKQAfaG1685mrF2VXpJUQTy5SDeguub9uMaw42EGGyLApSSeiiQfhFV3tJmbmMcLzqVIACQFc49OtWjFNoxbKV6YKSI+E1NiloU0GVIGkeEyOJ2/zQU0Zt4A2Vamx+EjjU+XZyj7uoRfURA5cD7qj/gzbOJUhShoUjUJ3HShMJl4TrSVCDdCxxngfKgK/jTuGc16lnUmAkmRp5elLu0uIcccQt0kykbiIHKj8sWjEJ7lzcKAChuCOPlWsdkqlBxClAaCO7JNlxaBytQJsuXD6OIKhfpV+WU6Tp3AO24qiv5U4jSm+smNI4Dn5dehrnD94jEaAohZVpmfnQErxIkyoTxvxrKV4rDhK1JIuCR8aygnfwqEobWg6irVqHIggQPrjUrOKChEgeZI+RvXWOxIltChCUpgWAIuZkCxv67UOotoUbyR0kE7+6ga5pKsMhDZ1idStPAiQkEEm9zfypYnLF7GQYBgkDeOfQg02wL6FqUoBRbAaBFgogJhUTYKnURw2rnN8rZ73/45WpsgEd4nSoTuCAY9RFBzhckSR4kqHWJHqac5NlxCtCCWyowhw+FBVE6VHkRJHUVWWv5RUpPhUmLi3GrM9lP3llLoWGoMuEjUkeFIBSEDUADO5i9qDl5sB/VJ8Y0qngrYHyqLENlxJbEmCQOY/ameFfw6FBJfcxCRstLIRwjdxRJ3tANQ/wARbachnDlSyIEqW6SBYylMDheaBDhMkWkyHEpHU1bH8jSrCjVMm6nBIAA5CkOIxbmrW4UsAEjukpAVAuSU7JmRdRotxbrmGmVCYhBVrcKIgKcP4ZmdIAtQKzkCAsjvrRvp2PCb2FcOBptQhPfLFpXZAPRP4vX3UYciSgAuPJQbWR4jf86DcSwEz4lEE2Ure/JIn40BOsuhaHVkE7QRpSeWkW+NDJwzSIKlqV5CBR+Fd1jS1hwSblRBVHpEAedSKQseFx9AJt3aB3iugCUTfbeKCLDZkgWEhPUyaAfzaXAUCNO360RgiAlSg14iYUpaghIIMQkWI4EjqaOwGNQsd24lpZQSpJSBKZsb7K2m8xegQ4rvCe8UDBO/Dy5USXXFKR7UcY2jqRaiMXnOoxAJ8tVxa2qwqDv1Oq0lcdNz8LUDTMNLbNrzuZkfCq5iTCQoK4yOnGiIWVFA1KixsTHnypl2jy5tGHQU+1In650D3K3lLabcW7LhCjpIi82vxMQbbTWsbhQ4IO1Lsle1NDUSNMaeQ31T5291GLxPAGRzoAVdl24MATzPxpJ2jyZaUp0p8ImdI2Nr/CrOw+onpTRlkKoPJEsSQOM1dMEAlKGgLQCepirRiuzQebIaSjvRe9pEXTMWPKqbjMS62IU2pu4BJG07A8p4c6B7iFBsaUqjUDbrWLxZewukm8jxcQRekffBYSrVJSYPWa0gLRhXFJmxE9BNAE664p0F4ar6fSd/lR2IZQ24rSZSk6ikcJ5dKTO46dRJMlPxmu8tR3iwmTK7H3ftQN8qQhClPCYAMAczeD5iosxzfXpCReYHVRO9KcE+E94ATFk77mTetLJBBH4b0FixOYLwzI1KHeEDqRVYxGNC3dRJki56xY0UMX3gOpOuTzvNK8WjSY06elBOzcbnj86yhgaygdO4RoJClpWQQRKDcKixVIMibRaosuypp0kfeA0d0lxtWkmdlKTOnz0keVO15mo4U4dSUqTIUgkeJF5ISf6TyPM1W1AoVvfpQMMG8W9WuIJjUkhSSRMXTb0opp4KICvYiJ4+sct4qNjMACg6QSoEKgXIvY8wetI2XY8uXSgsPaDAKZBC0wSEweCkyIUOYP51JlWMdSwpbS1IW2daSNzp3EQZBBVahc3zTvsKyFaitvwSoyCkXSBJtA4fpUWR5mGz4z4YMiYsRBjnvQWrCdomMWjXiEhDw8KigQFGLLAGxPK9wamxzQabMuqQlcaloPtEABJULSIMETwmqhh3cM1J/mudJCB6kAlX/Wj1dt3AnS2hDQAsQnUoddTmpXqCKBnl+WvFAU3hUYogkh1wnQBMg6HCEWgmTOxozFPOJbUnFKQla4P8gailAvKoAbWmY2Uf9wiClyTta4p1QccUtSoKFKJUUrTsJJskiQfOnrmdJSDCSAZKB+JtX40cfAYFuvSgr68ZhRPgddmJKlhseelCZ/7Gh0ZoEWZQ0m4NwXVzxkKGmZ6UzXl2BgOjW4VSSjUAhBkwkwJFuE8azCtKcCi3gm1x7K0IICZtEnwm3E2oFWKedc9txYb/ALzpTH9qEWUY5D1rvDZsoNqbaKtISTJJEnioAWTEAczO9c5mlJcIWszMW/mBI2AmbgHl6VDg2WglWpazuFBACeO5Us+ztwoB8PhdZlalE8gfnVzTlDLTCNDYU6sGLFUwJUDMj06UgQ4Uf6TLcQPGolwX6qASSNrJNGOYhTvdpKkrck2WVaCSfClKRAjh7NB3jOzid9cOxIbJTKj0A9n1onJnu5bjukIUd1LIKvcJPxFBqwD4fS04ptubgIQAOuwF4Nd9tMgUwlLiFrU0bLngTxsBafyoDn+0rDY0ATPtEWvzorIi3iG3FFKSgEyCNxPGqwnuVpbSZAmDei05qnBrU2BKFp+cjccaCftI40wwCxIOrSRM8Ou0Us7P5K65C9UAnb30FgcsViX9Kjb2t7eXnXouWYJI0palZAIgdNz+9BDiclCEgoBhIAWdxrI1mCBYaSB51Pl+FUoAgwCTeYnjYnffh+1WDHNkBLISCqBY+yLAqWrmdzWsQoBsJQYXEaiIhN9rQJvYcIoMZw6kxpUEgbgJBA8540Vj8pK2VpXpeCh4kEQSOIF9+MdLEGswDMhJAtFhw8yadJO0j3fuKDxfHZE2yFKblSNWx9pPEBXMRsffVcezpZKkBUIWII8uFep9pMrKcQYSS26m9rar2nYfvXkmNyspxK2+Rn0Nx6waBcDVy+z/AAqFd7qAJAEesiqtiMKEzvbcEVbvsvAU44kmPBPuNAR2hyvDsMOFKADaPObVR1OzMGvQPtEwxDSEiJccCRXneNwamlaSQfKg5axJTtXL+IKzJ3qRaAG0cyT+VbYwhJmPqKCMINZR5y/+xXvrVBYMUG9LXdqEkHUJmDw/x0oZjsw5iVKDQBUlOogkAkCxgHfhtzpfhQVwkXnhHob8Od9q7YzRxhwgLcStMiUmDMHjNxNAOCEuiSBpiZtcTYwDFCYlkJIhQUDNwCPS4E8Nprtt5SllW6lEk9SbmiczbKkIcBJF0qH9JBmCOEgj40AacWQALWjcSLef1eo9Z41rRWgsUBWHZCp1L0ACR4SonoAKlRjG0+FDck7uOeI8/Cn2UCfM9aAKprSQSQACTwA39KBxgCUKnUhAWQnUrmd9gTA4mOXOrVh8Vh0RrU4+uQYbR3SduKlSo+4VUU5arUnvyGwmPCbrMX8KEyq55xvvThOKEhKGyT/U9MAc+7bkx5lXlQNRmadQS0wyzqslSh3lwJIlwwDB3t13FD47Mgv/AF8StZOyUq1H0Smw9YpRm+I0mHFqcI2AAS2BJFhHHoBvx4RYbMn1gow7YbHHu0x/+l+0fVVAxXlTL0qTqY0ogtkaiTG4k+EqjUQZAJEUvD6GzKEif6leJXpwHpRWS4NQKlKWoGSkhMTI4gkHj0nrRIypIB8Ig/PrQI8RmSlcSaI7N5n3b4WQPD77+dFv5GmRBoRvLYVEx1/KgtuZ9qMJiNOuUrSbKFiPIinGEzjDhpSFr7xKgYBv+VeRvtlKiOR5U1y4qOlQSSUkGOk0EeNwam1G0IKjpvwmwrleGWtIUQojaYJq351nQUhCH8NpSoeFZv7ouKM+z/NkJStpYBSLgnl1oKpl+EdB/lAmRGraJr0zs7gfumFbSqFuu7AGOMgTBgCxniT0pJleMaxbrjDXgBXuLWm5HKwNW/FYhtqXZgIEAx7IvYTx+Ux5BIp8BZmE/wBQmVTwF7cjzpLi83SpaUgDxquZkxtAHuFAuZ7qKfBJkmLyATYjmTPwpDmeJUHCsSIVA+JPrQemYXFgpkGNJIte45R9XrpjFSYAk/3WH19TVL7MZmVNn+0qKiSbk3tG02FW7ALBBNiTcwZi3E8APiaBkjCDSR7U8Jt6TXk/2gdn1YfEpxQSe7MJV/aRO/CCLTzHlXoP8aUlUDQLGBIBIHGOAobBdqWcXKACoGbqQdJ8jxHpQeZ4rOELQoKahKhAMek0tyrLnAVqaURpEEgwbmrvmXZJlS1S5pQSCEJG3ST1qZLOGZbWlCCdYAUZ3jag86fxbz58aydE6ZvfpQuKeLiUDTEAyY3kzJq0YzMGWzpbaAPDc0vx/aBQhMAW2AFhQI1YcwkHYbn400cxLa0qEBIASQR5RQeH/mL0gXKSCeHOaHxS48NiUk+XKgh1HmayjMIprQNXtXn3n8qygDaPIweHWpMQ2faIjmOX7daFHnTLBNlY0hSSDaFGPcYtQCMpPDejVuEoi4P1seKTy4WqDMMEWl6TBsCDNr/nUDbhG0+hoNE0xweCCFDv2FqSoAgBRQqP6km494O2wofBQVifQcCeAPQmn4xmloBJibtrBPgJ3bV0PxtQKMO22hQVp7wC8LHhPQge17607iwbohBMyltATbh4pvYm1vXgTmmMS6mSjQ6I1EbLuB6njNLGFRbfl50DDAOEK0hIT4TKolRBvM8CJiRVlThUoCQEkRfnP60IrLSy0la0phaQpDgO6SFAi0jfpY0Rl+ObXCUe1aDNgY299Bzi8qQ8sKWFQAbzAjcX3kQRHXhFM8OkJSlLYASNo2/c1p7D6bLvPAfO1aabAFkmONByvAhCSoW8RMczYk++oQ4BvxonDuapF43rNKUq6cjQBIwZWogC97dKhxGChNjcG4408/h8+Jl0FUbA3A6jflS44RUwRCutAhfwilgkj4VHh8Q62rSiwPSrBh21JUeNRPYO5t6RFBmd5m69h0NOISdP4gfkKr5QW0/y9WozPKKfpy91NyJHC5rleUKN0iB140AHYXMxh8ahxZt4gbTukgW84q45y8pzSmVaJKv+RJiREyBNV3Cdkll5vxASpOrym/wmrV2ubXqC0K8KkkqHO5vcco91Auxqgoa24PA778JpPmKVHSkydAnrNqNy3EqTKhsNxz5fOhEa3XVFP4rmflMUGsufLZOqyFWniD6b1Y8P2rSlB0yEiBIEajMenKlOGwsApcAuJG825Rsa5YwxWVAgaiJv4ZgcI8N+dAv7U4TvQrFKUUqiAlNwQOZ4b0/7Kr7jCAiS4sb8h05UgzLMS604kNlISnkbmb8KXZPn7jUJVOkbTwH6UF0bbUuZmuzhwnehcD2rbI3FdZtnQDepPpQaxGWsrA8IChNx9Xqn5n2VdLiigpWCdpg0yzjOklAKFeLjFr0tViHHAO7CkyPaMiaCLDYFLN1LGsgiBcAcQetI1Kk1NikLQopUb8fPrUCkkGLignDum0C1aqEGtUHAohhcVFprpNA3dwRda1CSpAuOlJk02yrFKBgHfhzpfi2NKyNr2oI/KjMJiTMTv7Qmx6+dChowTy3+XzNEMMpBBUfQXoOH8QVESTa0cq6LoSm1zNH4VhpSxMaTNjb4zWZzlOgBafYPwP6GgbZHmCMQyvBPuBCCFOMOqNml7lCv7FSfI+dVzLsSttwKQfEkyOINS5ekFI6SKjfY0KB4GgvOKdW5pdSnwqSkiOEgEg+RkUckrKdYTaI9a32UUF4ZvexI9x/Q/Cn7LUCOtApwuXKuZid7fCuTk8+cb+tO0NVIGKBGxlCQLySPq1EnAgm+o/7jPxNNg0K5KKBX9xHAT1qX7iOIk/KjgLVvTN4oAvuo43rQwY+VH6RvWv8ANAO1hYMxe/yoXO1q0tJSm4JnjaNjO+/wo9bwSCogmATA8uFVnPM+U6EpQUtAGDEz/wAjvaNtqAF/FoJCEKiDJJG88B5frUr2GSlGuw8UQE3+prSsE3+GNSbkRZUxNSZoRoRCk6kxKZHHp0oO++bdE+IFA6T+kSKlzBCO7QtsCdjciLX6i9KkLLYNzJF9NyBPPajWUd2nvdwRpI+EmgOQ73jX4SopIJF7jr7jSbFdli81CYSrY8Z6UdlmJCXVthNtMyN5/wAUc3jCg2TM0HnjvZh1BMG43rSWn25sFW/FeOoq7uqKiSRvvzNCv4dPGgoJC0m4+FP8saIha1gqUPAkqsn+5Xlypg5g0kwACaDfyhMbUAuBwSHMa00s6kFUuKn2tIKjPS0eppv2qYZeeLqfCdiOBiwMeVJHMv0KkWil2JcVN6CN1I1GKyrjk7eAWyguBIXHiBN5BI59Kygok1sVoVk0Eza4M0fmALiUqAkix/KliVU4yPNkNmFp1Az1+dAd2Jydt/ELbcJs2SBNiZSFaovEHh05UB2lyj7tinGhOkGUzuUkSmedjHpRmDzdLOKD7YhIKvAbSFJKTzjh7hWu0WfpxbgcWhIUE6bE7Akiee5oEuHcvw9f2p/h3dWHdaiIQVJvItcge7aq8WxO4HrJ+FNsDiCT4EqUSCmbJTdJHGgByyQocj+VNnMrcfblsDSkm5tMf0z7XEUrabVq2Q2I3Xsn5yfQmjUZgnSA6487pkJSlWhCRMwJuJJJgAb0F37GYUtYcaxBUoqAm8ECJHCrE2a8rR2iU2IZBbTykq95N66GKxj+xdUOgMfpQepvY9CBK1oT/uUB8zNAq7VYVIu8D/tSpXyEfGqHh+x+KWZI09Vq/STTnCfZzeXXvRI/NX6UFoy/tAy+YbXJ5QR8xTMppblGQsYb/TTCjbUoyrrfhtwApktUUHKj61gSIrlbtQOZilO/0KAmuSqhf4gDccaxWI6En96AlWE7xCwLnSYg8eH61VHsElJIPtzCiREGDI+O9WJ3ORhrkaiQPCI+fpVYzpS316joClXISeAiP80GsXiUhuEqEztb5nr1+VLBhdSQsEcjJEHytap2snKrRJBJEeXWiDlZSi4I1ECNrASTQdYQ+EoSJUeP9Xv2PnXbHiT3ajAB07bcifW1BPshuIXJmIgyD0J3E0yTiRKCpAHBVokdQeI59KDkmNCklKjqCVEXtff0o58G8D0pSMMW8RouElQIO8jdJ8iPnThxXwoA1NnmBaoigAXM1MswedROne9AOoDhQ7wolw0A4TQCYkCN6RZodvf502xKjHClGJbNACjTF5msrfd1lARhS0CkrBVKVahtfhtfaoA0L38utQipEIJMAE+Qnz2oObVvvfSttIBUkE6QSATyBIE+m9E51gUMulCHEupGykkGfPTYGgGM73rUxvXOsxEmuTQda6nYxSgCEkgdLedQNtyYG5rmYtQEJcqxdn+zaX0d4tRAJIAHQxcn8qq4PSvSOzrWjDtjmJ95n86ArL+zbDR1BEkf1eKOsbTTxL/+NqCaMfXzqdLvTyMfV6AtLvpWyetDpPSfrj9cK6Qgyb+6gJSOtdT51EhccKkbVbjQc6eldgcBb6/etg23rYVG29BzoHKuSYitqVO1cfW1AtzHEJ7xIXEEb+vypaywhfslKYkCTc3sI8q77VIJ0EDYKn4HnSzDPjWbgQPDIEbSD9dKBs68tC7QdMXg8OPS1qjdeKlBTlp23j4/nQ+Bx6hLjl5BA6mAIHpXWIxKVNiL777jiQaDeYMIUSUlJJG0xEXEVvDkluFKJgiPXrQGGGswPCfIH5UYxhykg30zc2iJid7H9qBicEFMkqELb9Dp4W4/4raxM0XhHEyZUDKYIH4uAIpc/OowFdJ39etBCtXLh9CoVb1MEVG6njQCuGZoZwcqO0c6EcSBQLMQJoN/D2mmjiegoV1HpQKu5rKL7sVlBX6kYfUg6kKKTcSDBg2I91RGsFBIoWB8xXFbm1YBQc1qa2retUBWEMKSoQYIMTE9KGXufOpsI9pUCI9efA1w+5qWVREkn33oNNivTMoAU02eGhPyFeZJVXo/ZV4KwzcgWke5RE0DlInaLfV6nQP3qMKHAfCtpSeEGPfQToX1rtH0aiSDPHrUjZ+t/wDFBLrPH4evOsSozYwfKuQRFYhuL7cj9bUEkGthVr1o7Vz3o3FB3q61pRqNSt+vr9Gup6UAWOUkAqVfSDB5SIk+VV1OCZKNQdAI2k8OoNWXGslbSwmx0qI8xwFVZeTJLSTuZ+ECIPKgNWG1NtkLAiRvfeb9JrScN4YCQuJggxb0sY5zQeFynTCvwm0H4kcZrrvUFtTaSQSrgYtyBnpQTNA6hpJSQNiOQvFRpxyyQCr2iBEQB6fU1EnCqQgLAME3VJJ+FSYxTaYLcauckwOBvQGYfFBLiQL6Yk/pTzOdKlJUjZSB7xIv8KrzKkQlUGSfL62pm4ogCPxCR5GaCLTbhFROSBwrtZ5z6fLyqBxJO4994oOHFCKEeXx41OpQ+udCuq4DhQQuKtaKDeVUzpMR8P8AFC4g0EJPlWq5I6VlAhrVZWUHQrKysoNKTWITWVlB0BBvXWIIJttA332isrKDEJmvQezLKkMIB69dzP51lZQNxRCU2nnasrKCZDl4NdrMcNvlWVlBvvOMe75VwFz0871lZQSgiImfhWlJgzw5VlZQacM862B15/CsrKCTCi8c7e/jSdWCDbxQFQHNShb2SOXmZNarKAHMMrWsR3hOlJmLSKGwGTSklSEKA24GeM3rKyggShShoASExcfn52rP4epI3Bja/wAL1lZQTl8lQjYAGBYCbmnCbgWG1ZWUES3I6D6tUDixbrafKsrKAN1YmPXrQ+IE9dz9dKysoA3kGNxPlQbiOM/Vq3WUEBFbrKyg/9k=">
            <a:extLst>
              <a:ext uri="{FF2B5EF4-FFF2-40B4-BE49-F238E27FC236}">
                <a16:creationId xmlns:a16="http://schemas.microsoft.com/office/drawing/2014/main" id="{7E946FBC-3394-B009-90C7-352F39CBB173}"/>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33796" name="AutoShape 4" descr="data:image/jpg;base64,/9j/4AAQSkZJRgABAQAAAQABAAD/2wCEAAkGBhQSERUUExQVFRUWGBgaGBgYFyAYGhgZGhgXGBoYFx0YHCYgGBokGRcYHy8gJCcpLiwsGB4xNTAqNSYrLCkBCQoKBQUFDQUFDSkYEhgpKSkpKSkpKSkpKSkpKSkpKSkpKSkpKSkpKSkpKSkpKSkpKSkpKSkpKSkpKSkpKSkpKf/AABEIALcBEwMBIgACEQEDEQH/xAAcAAACAgMBAQAAAAAAAAAAAAAEBQMGAAECBwj/xAA/EAABAwIEAwUFBgUEAgMBAAABAgMRACEEBRIxQVFhBhMicYEykaGx8AcUQsHR4RUjUmLxM3KConOyJDSSF//EABQBAQAAAAAAAAAAAAAAAAAAAAD/xAAUEQEAAAAAAAAAAAAAAAAAAAAA/9oADAMBAAIRAxEAPwDzgNAcZqZK4rjDgReKLWEFQAMC1Adg8CdIVBgmNUWnlPOOFWPJ8d3MhMQoQZ4x+VztvSzDYwqbS2FK0C4QBaeZA4xA8hWLxOmLGZFj19KCxnOIV3ns7Rpt04U7R210tkFGogCDeBzn571RswxoCL8SAPeL0Vgc2SjvNaO8ChYE7HmedqB7j+1iS2hKZK91KKYAJ3AHE7jlypUjGQHVqdWTbSgEid/+opfnhZC0hkqI0jUVJiSeQgGPOoX8yBIAJsIE/oNqBpj+1jzqdAOgcSmdR6Ek/KJoJrBJUoF4mxAVfUozeelqGw+MbSE6mypQVJlUJgcBHPiSK7XjkqKiob7JT4Uz142t50HWcLRqKWRpbjnJJ5k+623xpZ91v+X1vXo2R5ChtsOYxLQRoTpChJki6lCDciLcL8dk2eduu8d0tBIbBgEpAUrrf2R0359AriMUCkIkwOIPn6Cn3ZRpLqThyRKlFVxaAAZJJgel6mxaMKhEuFt51xInREIMTJI4yY9KTZfi/u7wU0UriDJEjfbreg9Ryvs4ltBSlcL3lMR6A3gfrWjmLLIDT2suk6fYV41HYJOxsRsedNMkIdZbcVCllIkxF+MDkDMUTjMMXEKQTE7EbjkRyM8d6BFlvZhllKihI71cmVnUd7DedI+jSbPezSkILjSCXSfwHwSd/CeHvp9nOHdT3fdFRuNR1C442O3pG1NcOtRkLSBygyDz3A40FWy3JmnACpGlwe0IA6eKN6Vdp8tJPdMai5AUACAAJgyTEfrXoXd0GrBAqVIEEDhfyn63oPKMrylx1wJJUCJBUQfCRuD686sDX2cBd1uA7eIC6jxkGQB9Wq8YXLUNp0pECSeck8TO9TMs6eAA6UFGwnYhLLmpAE8Cb/Az8OdWvLMo0CTpk3MbelrUdiGpG3oa4wbqQNI4cJ2oJDhRVW+0Bkfd0f8AkH/qurgKrHb/AP8Aro/8qf8A1XQNsG1qbQdMSkH4C1VP7UezbS8C49pAcZAUlQFyNQBSeYOqfMVe2AAgDoPkKqn2pYnRlj23jLaPRS0zHoKBX9lfZoN4PvVDxP8Aikj8AlKR8z/yqxZrkDbja0kAhSSIO1xW+xuJR9ww0EQGWxyuEgH4zSztVnRISG1QkqIVG8Rv1FB5H26y57DuNsuOB1KUS0sC5STGlRm5ED39aqhQZivRu0GHU4zoUSruh/LMXBMe+YjjaKpL4Ci2dlEK1eaT+lAu0XqRDXvo3A4ErBVbetssws299Av1VqnKS1F2yTxhVZQaw2IS04UlCHYJHiKtMi1tKk6h5m9XPIsTg3Roew6EE/ibKkkT5qI+FUB9hTSyhYKVJJBB3BHA1Pg8dpIvQWvtTlisIpCm1ksrnSvYzxQqDYgRbYzI6Psoylx/Sl5pwR7KyNFjxOqCRHSlWX5oX8M40T4gNSCeCxMEcjcieppVlbbyjLbTrkG6koUu/G4B40DXP8qVh3Ah2yZJQSPaAEyBxihk4xtOgoBWpVoXt5wKsuDzpSQGcY0otqsUOoI9U6gIPUXqv5hkAaxKmm1pQ1ZQccVpCUK2BVB8ViAAJMUEeapWqHNBQjircEzFqWQLwo1fcLlwS0kuYjvEbaW0gsoTyM+I23NVbtB2eW24stpK0byB4RN4E/lQLmzIvaug4EmRelvfnVemODw/iBULC8Hb1oDE5q64lQLkAwDN7JG19vSpMryXvFgBXnA4VPmTqXG0KSkAJ3jj7uFqWjMlAko1In96C7vZfh3NLXsRxmCTSJ7ICnEJabWFE3EcIvflQjK1oQlZAVBmJ+dM8qz6MSHnABAiw+poPRsifWxhw24CSgG/A3J4edRYftqhVihQI3uCBSPMu2upqGkElVpNh586qLnelQKl6ATwtPGg9AzDO0YgFoJVq3SQY9xBtTfJHXAjS97Q48xw9YrzxvO04cJdUdShy3jrRf8A/RHFJBA08rXig9KUqoUrmapw+0AFMpTPMTBoXA/aY2oqGkiOdBe1OUozTtG2z7TiRHAXV8Kpna/t0tKQlqxUnUTyB294v5EV5srNlqVKlE7z8qD0ntH9pBCQGdU73t6daUZX27Uo61kzxubeQFefKxZNyajS+UmRQfQvZ7tQl5I0qnoTcftUXbh2W2xNtc/9TB+JryTs9nJbcBBgH8/81fMTmangidht8qC9YLEENI/2j5VQPtgxp+7tiTdwSOBgKI6WqxNtYnQkNtqI/uIFv+RBrzX7QXXyvuXQZQZgxsRYggwQaC4dn0xhGhv4RWO4KbxS7B5wlnBtqXITpj1ofCdqFKaUscPlegMey8zZJJ4RXnXazLlMYg+EpCxqE233+Ne1YV4KbaMjUQCY615x9rbk4lpPJsn3n9qALKMv/lpBF4mu8VkAWSQSD1FZlmYBbzV4hMGfKnwak2v5bUFEdwhSSJFqyi8XiAFqBTME/OsoCu1CvvDLWIAGsDQsjiOE9QbeR6Cq6yuDdI9TVpys4RTK0KxKUEyQFhQE+cbbUlRh0gyEzB/CZkcxzoGOBz/uUEhhpZEAypYInyI5VEjOF6tRUReyZMJ4wOgmKMzFsDBFfdaC4USogSrSpQ1CNrAz7+NVxa5AoPSez3ayR3bh1tmxSvxJ9xqPtzlKu7Q82orYBnSTdJVCUz/UAZE8JqlZZq4fp869IyrJnncNCk624MpSoarbRwmgqfZ3FLkoWooQvwqJE0/zBYSlKW1pU2QYJ3PnVaKloK0GUz70+fpU2IxJw7QGlK9Vwo8Bx99BEhKEagoBZOwG3O54xUf34hPsg8v6QOQ5muO6Q4kKbPi4gjaolDUdluEcfZSP08yaBq9iladCIA3MXUbdNqLe7teDCtIS4Lf3KPXkPOqurFd1I1gk/hTsOhJuaDfxqzAJIB+r0DdrNCkFKjJPDkKiwGYSvxHYWFLWUEnVBifai0+e1RtKOuRzoLoHluNjQQkjnRPZ6XUutuEaxty9KFawyO5Kta9UbACosucCVhQMa0weEmgJwmVLe1NIhJB3Vt6VMjDOYd1RLwsIEJF+Y6VHluICFK1uaFDYfrXGJwindS9Q2nrQHZewFKKnAPENthPOocVk2GMhCihZsRuPj86FbxoW2BJBHGh88znuwlSNKjtq4/vQDZ9g3EJkwoTpnmdITF+EQR61WVMKQoBSSPOr09kC1sAOk98o6iOKSQAlEcwJnqY4UDj8qKGSlyCRYf5FqCkpNc671jhvXBRaeEx60BTGJ0mrz2ZzkKQAfaG1685mrF2VXpJUQTy5SDeguub9uMaw42EGGyLApSSeiiQfhFV3tJmbmMcLzqVIACQFc49OtWjFNoxbKV6YKSI+E1NiloU0GVIGkeEyOJ2/zQU0Zt4A2Vamx+EjjU+XZyj7uoRfURA5cD7qj/gzbOJUhShoUjUJ3HShMJl4TrSVCDdCxxngfKgK/jTuGc16lnUmAkmRp5elLu0uIcccQt0kykbiIHKj8sWjEJ7lzcKAChuCOPlWsdkqlBxClAaCO7JNlxaBytQJsuXD6OIKhfpV+WU6Tp3AO24qiv5U4jSm+smNI4Dn5dehrnD94jEaAohZVpmfnQErxIkyoTxvxrKV4rDhK1JIuCR8aygnfwqEobWg6irVqHIggQPrjUrOKChEgeZI+RvXWOxIltChCUpgWAIuZkCxv67UOotoUbyR0kE7+6ga5pKsMhDZ1idStPAiQkEEm9zfypYnLF7GQYBgkDeOfQg02wL6FqUoBRbAaBFgogJhUTYKnURw2rnN8rZ73/45WpsgEd4nSoTuCAY9RFBzhckSR4kqHWJHqac5NlxCtCCWyowhw+FBVE6VHkRJHUVWWv5RUpPhUmLi3GrM9lP3llLoWGoMuEjUkeFIBSEDUADO5i9qDl5sB/VJ8Y0qngrYHyqLENlxJbEmCQOY/ameFfw6FBJfcxCRstLIRwjdxRJ3tANQ/wARbachnDlSyIEqW6SBYylMDheaBDhMkWkyHEpHU1bH8jSrCjVMm6nBIAA5CkOIxbmrW4UsAEjukpAVAuSU7JmRdRotxbrmGmVCYhBVrcKIgKcP4ZmdIAtQKzkCAsjvrRvp2PCb2FcOBptQhPfLFpXZAPRP4vX3UYciSgAuPJQbWR4jf86DcSwEz4lEE2Ure/JIn40BOsuhaHVkE7QRpSeWkW+NDJwzSIKlqV5CBR+Fd1jS1hwSblRBVHpEAedSKQseFx9AJt3aB3iugCUTfbeKCLDZkgWEhPUyaAfzaXAUCNO360RgiAlSg14iYUpaghIIMQkWI4EjqaOwGNQsd24lpZQSpJSBKZsb7K2m8xegQ4rvCe8UDBO/Dy5USXXFKR7UcY2jqRaiMXnOoxAJ8tVxa2qwqDv1Oq0lcdNz8LUDTMNLbNrzuZkfCq5iTCQoK4yOnGiIWVFA1KixsTHnypl2jy5tGHQU+1In650D3K3lLabcW7LhCjpIi82vxMQbbTWsbhQ4IO1Lsle1NDUSNMaeQ31T5291GLxPAGRzoAVdl24MATzPxpJ2jyZaUp0p8ImdI2Nr/CrOw+onpTRlkKoPJEsSQOM1dMEAlKGgLQCepirRiuzQebIaSjvRe9pEXTMWPKqbjMS62IU2pu4BJG07A8p4c6B7iFBsaUqjUDbrWLxZewukm8jxcQRekffBYSrVJSYPWa0gLRhXFJmxE9BNAE664p0F4ar6fSd/lR2IZQ24rSZSk6ikcJ5dKTO46dRJMlPxmu8tR3iwmTK7H3ftQN8qQhClPCYAMAczeD5iosxzfXpCReYHVRO9KcE+E94ATFk77mTetLJBBH4b0FixOYLwzI1KHeEDqRVYxGNC3dRJki56xY0UMX3gOpOuTzvNK8WjSY06elBOzcbnj86yhgaygdO4RoJClpWQQRKDcKixVIMibRaosuypp0kfeA0d0lxtWkmdlKTOnz0keVO15mo4U4dSUqTIUgkeJF5ISf6TyPM1W1AoVvfpQMMG8W9WuIJjUkhSSRMXTb0opp4KICvYiJ4+sct4qNjMACg6QSoEKgXIvY8wetI2XY8uXSgsPaDAKZBC0wSEweCkyIUOYP51JlWMdSwpbS1IW2daSNzp3EQZBBVahc3zTvsKyFaitvwSoyCkXSBJtA4fpUWR5mGz4z4YMiYsRBjnvQWrCdomMWjXiEhDw8KigQFGLLAGxPK9wamxzQabMuqQlcaloPtEABJULSIMETwmqhh3cM1J/mudJCB6kAlX/Wj1dt3AnS2hDQAsQnUoddTmpXqCKBnl+WvFAU3hUYogkh1wnQBMg6HCEWgmTOxozFPOJbUnFKQla4P8gailAvKoAbWmY2Uf9wiClyTta4p1QccUtSoKFKJUUrTsJJskiQfOnrmdJSDCSAZKB+JtX40cfAYFuvSgr68ZhRPgddmJKlhseelCZ/7Gh0ZoEWZQ0m4NwXVzxkKGmZ6UzXl2BgOjW4VSSjUAhBkwkwJFuE8azCtKcCi3gm1x7K0IICZtEnwm3E2oFWKedc9txYb/ALzpTH9qEWUY5D1rvDZsoNqbaKtISTJJEnioAWTEAczO9c5mlJcIWszMW/mBI2AmbgHl6VDg2WglWpazuFBACeO5Us+ztwoB8PhdZlalE8gfnVzTlDLTCNDYU6sGLFUwJUDMj06UgQ4Uf6TLcQPGolwX6qASSNrJNGOYhTvdpKkrck2WVaCSfClKRAjh7NB3jOzid9cOxIbJTKj0A9n1onJnu5bjukIUd1LIKvcJPxFBqwD4fS04ptubgIQAOuwF4Nd9tMgUwlLiFrU0bLngTxsBafyoDn+0rDY0ATPtEWvzorIi3iG3FFKSgEyCNxPGqwnuVpbSZAmDei05qnBrU2BKFp+cjccaCftI40wwCxIOrSRM8Ou0Us7P5K65C9UAnb30FgcsViX9Kjb2t7eXnXouWYJI0palZAIgdNz+9BDiclCEgoBhIAWdxrI1mCBYaSB51Pl+FUoAgwCTeYnjYnffh+1WDHNkBLISCqBY+yLAqWrmdzWsQoBsJQYXEaiIhN9rQJvYcIoMZw6kxpUEgbgJBA8540Vj8pK2VpXpeCh4kEQSOIF9+MdLEGswDMhJAtFhw8yadJO0j3fuKDxfHZE2yFKblSNWx9pPEBXMRsffVcezpZKkBUIWII8uFep9pMrKcQYSS26m9rar2nYfvXkmNyspxK2+Rn0Nx6waBcDVy+z/AAqFd7qAJAEesiqtiMKEzvbcEVbvsvAU44kmPBPuNAR2hyvDsMOFKADaPObVR1OzMGvQPtEwxDSEiJccCRXneNwamlaSQfKg5axJTtXL+IKzJ3qRaAG0cyT+VbYwhJmPqKCMINZR5y/+xXvrVBYMUG9LXdqEkHUJmDw/x0oZjsw5iVKDQBUlOogkAkCxgHfhtzpfhQVwkXnhHob8Od9q7YzRxhwgLcStMiUmDMHjNxNAOCEuiSBpiZtcTYwDFCYlkJIhQUDNwCPS4E8Nprtt5SllW6lEk9SbmiczbKkIcBJF0qH9JBmCOEgj40AacWQALWjcSLef1eo9Z41rRWgsUBWHZCp1L0ACR4SonoAKlRjG0+FDck7uOeI8/Cn2UCfM9aAKprSQSQACTwA39KBxgCUKnUhAWQnUrmd9gTA4mOXOrVh8Vh0RrU4+uQYbR3SduKlSo+4VUU5arUnvyGwmPCbrMX8KEyq55xvvThOKEhKGyT/U9MAc+7bkx5lXlQNRmadQS0wyzqslSh3lwJIlwwDB3t13FD47Mgv/AF8StZOyUq1H0Smw9YpRm+I0mHFqcI2AAS2BJFhHHoBvx4RYbMn1gow7YbHHu0x/+l+0fVVAxXlTL0qTqY0ogtkaiTG4k+EqjUQZAJEUvD6GzKEif6leJXpwHpRWS4NQKlKWoGSkhMTI4gkHj0nrRIypIB8Ig/PrQI8RmSlcSaI7N5n3b4WQPD77+dFv5GmRBoRvLYVEx1/KgtuZ9qMJiNOuUrSbKFiPIinGEzjDhpSFr7xKgYBv+VeRvtlKiOR5U1y4qOlQSSUkGOk0EeNwam1G0IKjpvwmwrleGWtIUQojaYJq351nQUhCH8NpSoeFZv7ouKM+z/NkJStpYBSLgnl1oKpl+EdB/lAmRGraJr0zs7gfumFbSqFuu7AGOMgTBgCxniT0pJleMaxbrjDXgBXuLWm5HKwNW/FYhtqXZgIEAx7IvYTx+Ux5BIp8BZmE/wBQmVTwF7cjzpLi83SpaUgDxquZkxtAHuFAuZ7qKfBJkmLyATYjmTPwpDmeJUHCsSIVA+JPrQemYXFgpkGNJIte45R9XrpjFSYAk/3WH19TVL7MZmVNn+0qKiSbk3tG02FW7ALBBNiTcwZi3E8APiaBkjCDSR7U8Jt6TXk/2gdn1YfEpxQSe7MJV/aRO/CCLTzHlXoP8aUlUDQLGBIBIHGOAobBdqWcXKACoGbqQdJ8jxHpQeZ4rOELQoKahKhAMek0tyrLnAVqaURpEEgwbmrvmXZJlS1S5pQSCEJG3ST1qZLOGZbWlCCdYAUZ3jag86fxbz58aydE6ZvfpQuKeLiUDTEAyY3kzJq0YzMGWzpbaAPDc0vx/aBQhMAW2AFhQI1YcwkHYbn400cxLa0qEBIASQR5RQeH/mL0gXKSCeHOaHxS48NiUk+XKgh1HmayjMIprQNXtXn3n8qygDaPIweHWpMQ2faIjmOX7daFHnTLBNlY0hSSDaFGPcYtQCMpPDejVuEoi4P1seKTy4WqDMMEWl6TBsCDNr/nUDbhG0+hoNE0xweCCFDv2FqSoAgBRQqP6km494O2wofBQVifQcCeAPQmn4xmloBJibtrBPgJ3bV0PxtQKMO22hQVp7wC8LHhPQge17607iwbohBMyltATbh4pvYm1vXgTmmMS6mSjQ6I1EbLuB6njNLGFRbfl50DDAOEK0hIT4TKolRBvM8CJiRVlThUoCQEkRfnP60IrLSy0la0phaQpDgO6SFAi0jfpY0Rl+ObXCUe1aDNgY299Bzi8qQ8sKWFQAbzAjcX3kQRHXhFM8OkJSlLYASNo2/c1p7D6bLvPAfO1aabAFkmONByvAhCSoW8RMczYk++oQ4BvxonDuapF43rNKUq6cjQBIwZWogC97dKhxGChNjcG4408/h8+Jl0FUbA3A6jflS44RUwRCutAhfwilgkj4VHh8Q62rSiwPSrBh21JUeNRPYO5t6RFBmd5m69h0NOISdP4gfkKr5QW0/y9WozPKKfpy91NyJHC5rleUKN0iB140AHYXMxh8ahxZt4gbTukgW84q45y8pzSmVaJKv+RJiREyBNV3Cdkll5vxASpOrym/wmrV2ubXqC0K8KkkqHO5vcco91Auxqgoa24PA778JpPmKVHSkydAnrNqNy3EqTKhsNxz5fOhEa3XVFP4rmflMUGsufLZOqyFWniD6b1Y8P2rSlB0yEiBIEajMenKlOGwsApcAuJG825Rsa5YwxWVAgaiJv4ZgcI8N+dAv7U4TvQrFKUUqiAlNwQOZ4b0/7Kr7jCAiS4sb8h05UgzLMS604kNlISnkbmb8KXZPn7jUJVOkbTwH6UF0bbUuZmuzhwnehcD2rbI3FdZtnQDepPpQaxGWsrA8IChNx9Xqn5n2VdLiigpWCdpg0yzjOklAKFeLjFr0tViHHAO7CkyPaMiaCLDYFLN1LGsgiBcAcQetI1Kk1NikLQopUb8fPrUCkkGLignDum0C1aqEGtUHAohhcVFprpNA3dwRda1CSpAuOlJk02yrFKBgHfhzpfi2NKyNr2oI/KjMJiTMTv7Qmx6+dChowTy3+XzNEMMpBBUfQXoOH8QVESTa0cq6LoSm1zNH4VhpSxMaTNjb4zWZzlOgBafYPwP6GgbZHmCMQyvBPuBCCFOMOqNml7lCv7FSfI+dVzLsSttwKQfEkyOINS5ekFI6SKjfY0KB4GgvOKdW5pdSnwqSkiOEgEg+RkUckrKdYTaI9a32UUF4ZvexI9x/Q/Cn7LUCOtApwuXKuZid7fCuTk8+cb+tO0NVIGKBGxlCQLySPq1EnAgm+o/7jPxNNg0K5KKBX9xHAT1qX7iOIk/KjgLVvTN4oAvuo43rQwY+VH6RvWv8ANAO1hYMxe/yoXO1q0tJSm4JnjaNjO+/wo9bwSCogmATA8uFVnPM+U6EpQUtAGDEz/wAjvaNtqAF/FoJCEKiDJJG88B5frUr2GSlGuw8UQE3+prSsE3+GNSbkRZUxNSZoRoRCk6kxKZHHp0oO++bdE+IFA6T+kSKlzBCO7QtsCdjciLX6i9KkLLYNzJF9NyBPPajWUd2nvdwRpI+EmgOQ73jX4SopIJF7jr7jSbFdli81CYSrY8Z6UdlmJCXVthNtMyN5/wAUc3jCg2TM0HnjvZh1BMG43rSWn25sFW/FeOoq7uqKiSRvvzNCv4dPGgoJC0m4+FP8saIha1gqUPAkqsn+5Xlypg5g0kwACaDfyhMbUAuBwSHMa00s6kFUuKn2tIKjPS0eppv2qYZeeLqfCdiOBiwMeVJHMv0KkWil2JcVN6CN1I1GKyrjk7eAWyguBIXHiBN5BI59Kygok1sVoVk0Eza4M0fmALiUqAkix/KliVU4yPNkNmFp1Az1+dAd2Jydt/ELbcJs2SBNiZSFaovEHh05UB2lyj7tinGhOkGUzuUkSmedjHpRmDzdLOKD7YhIKvAbSFJKTzjh7hWu0WfpxbgcWhIUE6bE7Akiee5oEuHcvw9f2p/h3dWHdaiIQVJvItcge7aq8WxO4HrJ+FNsDiCT4EqUSCmbJTdJHGgByyQocj+VNnMrcfblsDSkm5tMf0z7XEUrabVq2Q2I3Xsn5yfQmjUZgnSA6487pkJSlWhCRMwJuJJJgAb0F37GYUtYcaxBUoqAm8ECJHCrE2a8rR2iU2IZBbTykq95N66GKxj+xdUOgMfpQepvY9CBK1oT/uUB8zNAq7VYVIu8D/tSpXyEfGqHh+x+KWZI09Vq/STTnCfZzeXXvRI/NX6UFoy/tAy+YbXJ5QR8xTMppblGQsYb/TTCjbUoyrrfhtwApktUUHKj61gSIrlbtQOZilO/0KAmuSqhf4gDccaxWI6En96AlWE7xCwLnSYg8eH61VHsElJIPtzCiREGDI+O9WJ3ORhrkaiQPCI+fpVYzpS316joClXISeAiP80GsXiUhuEqEztb5nr1+VLBhdSQsEcjJEHytap2snKrRJBJEeXWiDlZSi4I1ECNrASTQdYQ+EoSJUeP9Xv2PnXbHiT3ajAB07bcifW1BPshuIXJmIgyD0J3E0yTiRKCpAHBVokdQeI59KDkmNCklKjqCVEXtff0o58G8D0pSMMW8RouElQIO8jdJ8iPnThxXwoA1NnmBaoigAXM1MswedROne9AOoDhQ7wolw0A4TQCYkCN6RZodvf502xKjHClGJbNACjTF5msrfd1lARhS0CkrBVKVahtfhtfaoA0L38utQipEIJMAE+Qnz2oObVvvfSttIBUkE6QSATyBIE+m9E51gUMulCHEupGykkGfPTYGgGM73rUxvXOsxEmuTQda6nYxSgCEkgdLedQNtyYG5rmYtQEJcqxdn+zaX0d4tRAJIAHQxcn8qq4PSvSOzrWjDtjmJ95n86ArL+zbDR1BEkf1eKOsbTTxL/+NqCaMfXzqdLvTyMfV6AtLvpWyetDpPSfrj9cK6Qgyb+6gJSOtdT51EhccKkbVbjQc6eldgcBb6/etg23rYVG29BzoHKuSYitqVO1cfW1AtzHEJ7xIXEEb+vypaywhfslKYkCTc3sI8q77VIJ0EDYKn4HnSzDPjWbgQPDIEbSD9dKBs68tC7QdMXg8OPS1qjdeKlBTlp23j4/nQ+Bx6hLjl5BA6mAIHpXWIxKVNiL777jiQaDeYMIUSUlJJG0xEXEVvDkluFKJgiPXrQGGGswPCfIH5UYxhykg30zc2iJid7H9qBicEFMkqELb9Dp4W4/4raxM0XhHEyZUDKYIH4uAIpc/OowFdJ39etBCtXLh9CoVb1MEVG6njQCuGZoZwcqO0c6EcSBQLMQJoN/D2mmjiegoV1HpQKu5rKL7sVlBX6kYfUg6kKKTcSDBg2I91RGsFBIoWB8xXFbm1YBQc1qa2retUBWEMKSoQYIMTE9KGXufOpsI9pUCI9efA1w+5qWVREkn33oNNivTMoAU02eGhPyFeZJVXo/ZV4KwzcgWke5RE0DlInaLfV6nQP3qMKHAfCtpSeEGPfQToX1rtH0aiSDPHrUjZ+t/wDFBLrPH4evOsSozYwfKuQRFYhuL7cj9bUEkGthVr1o7Vz3o3FB3q61pRqNSt+vr9Gup6UAWOUkAqVfSDB5SIk+VV1OCZKNQdAI2k8OoNWXGslbSwmx0qI8xwFVZeTJLSTuZ+ECIPKgNWG1NtkLAiRvfeb9JrScN4YCQuJggxb0sY5zQeFynTCvwm0H4kcZrrvUFtTaSQSrgYtyBnpQTNA6hpJSQNiOQvFRpxyyQCr2iBEQB6fU1EnCqQgLAME3VJJ+FSYxTaYLcauckwOBvQGYfFBLiQL6Yk/pTzOdKlJUjZSB7xIv8KrzKkQlUGSfL62pm4ogCPxCR5GaCLTbhFROSBwrtZ5z6fLyqBxJO4994oOHFCKEeXx41OpQ+udCuq4DhQQuKtaKDeVUzpMR8P8AFC4g0EJPlWq5I6VlAhrVZWUHQrKysoNKTWITWVlB0BBvXWIIJttA332isrKDEJmvQezLKkMIB69dzP51lZQNxRCU2nnasrKCZDl4NdrMcNvlWVlBvvOMe75VwFz0871lZQSgiImfhWlJgzw5VlZQacM862B15/CsrKCTCi8c7e/jSdWCDbxQFQHNShb2SOXmZNarKAHMMrWsR3hOlJmLSKGwGTSklSEKA24GeM3rKyggShShoASExcfn52rP4epI3Bja/wAL1lZQTl8lQjYAGBYCbmnCbgWG1ZWUES3I6D6tUDixbrafKsrKAN1YmPXrQ+IE9dz9dKysoA3kGNxPlQbiOM/Vq3WUEBFbrKyg/9k=">
            <a:extLst>
              <a:ext uri="{FF2B5EF4-FFF2-40B4-BE49-F238E27FC236}">
                <a16:creationId xmlns:a16="http://schemas.microsoft.com/office/drawing/2014/main" id="{FD8EBB62-981C-002C-F12F-6EA54CCEC12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pic>
        <p:nvPicPr>
          <p:cNvPr id="33797" name="Picture 6" descr="http://2.bp.blogspot.com/_hcF1-7KuX-Y/ShrQawqOBOI/AAAAAAAAIsk/8inywxz108c/s400/1967+contra+guerra+vietnam+washington.jpg">
            <a:extLst>
              <a:ext uri="{FF2B5EF4-FFF2-40B4-BE49-F238E27FC236}">
                <a16:creationId xmlns:a16="http://schemas.microsoft.com/office/drawing/2014/main" id="{61173699-124C-6E6B-16F4-9DC3637FA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5" y="-23813"/>
            <a:ext cx="3286125" cy="219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8" descr="http://www.casadelcisco.com/files/2809-331595-imagen/mujer_flor.jpg">
            <a:extLst>
              <a:ext uri="{FF2B5EF4-FFF2-40B4-BE49-F238E27FC236}">
                <a16:creationId xmlns:a16="http://schemas.microsoft.com/office/drawing/2014/main" id="{8FAF67A5-8D5F-430D-F0B1-15B82060E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4838" y="2373313"/>
            <a:ext cx="3927475"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6930BE30-2E50-E3D0-6CEB-58063C7E7E4A}"/>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34819" name="Text Box 24">
            <a:extLst>
              <a:ext uri="{FF2B5EF4-FFF2-40B4-BE49-F238E27FC236}">
                <a16:creationId xmlns:a16="http://schemas.microsoft.com/office/drawing/2014/main" id="{19B23F37-CD72-18F8-9D64-8080E81FA59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34820" name="Text Box 25">
            <a:extLst>
              <a:ext uri="{FF2B5EF4-FFF2-40B4-BE49-F238E27FC236}">
                <a16:creationId xmlns:a16="http://schemas.microsoft.com/office/drawing/2014/main" id="{2D4874EC-495A-B9D5-84E3-24AE0551037E}"/>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34821" name="11 CuadroTexto">
            <a:extLst>
              <a:ext uri="{FF2B5EF4-FFF2-40B4-BE49-F238E27FC236}">
                <a16:creationId xmlns:a16="http://schemas.microsoft.com/office/drawing/2014/main" id="{647ECE7A-3592-061D-A5EF-FFEA824FA685}"/>
              </a:ext>
            </a:extLst>
          </p:cNvPr>
          <p:cNvSpPr txBox="1">
            <a:spLocks noChangeArrowheads="1"/>
          </p:cNvSpPr>
          <p:nvPr/>
        </p:nvSpPr>
        <p:spPr bwMode="auto">
          <a:xfrm>
            <a:off x="3571875" y="3000375"/>
            <a:ext cx="2071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Evitar la vergüenza</a:t>
            </a:r>
          </a:p>
        </p:txBody>
      </p:sp>
    </p:spTree>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39020B72-A401-6319-BE42-60EACAD6191F}"/>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35843" name="Text Box 24">
            <a:extLst>
              <a:ext uri="{FF2B5EF4-FFF2-40B4-BE49-F238E27FC236}">
                <a16:creationId xmlns:a16="http://schemas.microsoft.com/office/drawing/2014/main" id="{5F370397-E932-F51E-68FC-FFA5A031E191}"/>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35844" name="Text Box 25">
            <a:extLst>
              <a:ext uri="{FF2B5EF4-FFF2-40B4-BE49-F238E27FC236}">
                <a16:creationId xmlns:a16="http://schemas.microsoft.com/office/drawing/2014/main" id="{D85207CD-4C05-ECCB-9CFD-5011FF2021F2}"/>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Identifique el hecho de interés y Planifique su trabajo</a:t>
            </a:r>
          </a:p>
        </p:txBody>
      </p:sp>
      <p:sp>
        <p:nvSpPr>
          <p:cNvPr id="35845" name="12 CuadroTexto">
            <a:extLst>
              <a:ext uri="{FF2B5EF4-FFF2-40B4-BE49-F238E27FC236}">
                <a16:creationId xmlns:a16="http://schemas.microsoft.com/office/drawing/2014/main" id="{B43C43DC-14D6-A15F-86C4-673A0EBA490C}"/>
              </a:ext>
            </a:extLst>
          </p:cNvPr>
          <p:cNvSpPr txBox="1">
            <a:spLocks noChangeArrowheads="1"/>
          </p:cNvSpPr>
          <p:nvPr/>
        </p:nvSpPr>
        <p:spPr bwMode="auto">
          <a:xfrm>
            <a:off x="714375" y="2786063"/>
            <a:ext cx="77152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Conocer qué es lo que usted esta tratando de decir con una fotografía es contestarse la siguiente pregunta:</a:t>
            </a:r>
          </a:p>
          <a:p>
            <a:pPr eaLnBrk="1" hangingPunct="1"/>
            <a:r>
              <a:rPr lang="es-MX" altLang="es-MX"/>
              <a:t>“De qué se trata el hecho y cómo capturo su esencia con mi cámara</a:t>
            </a:r>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2C49C8DD-0475-81DC-101C-0F11F3EE52AA}"/>
              </a:ext>
            </a:extLst>
          </p:cNvPr>
          <p:cNvSpPr>
            <a:spLocks noGrp="1"/>
          </p:cNvSpPr>
          <p:nvPr>
            <p:ph type="title" idx="4294967295"/>
          </p:nvPr>
        </p:nvSpPr>
        <p:spPr/>
        <p:txBody>
          <a:bodyPr/>
          <a:lstStyle/>
          <a:p>
            <a:pPr algn="ctr" eaLnBrk="1" hangingPunct="1"/>
            <a:r>
              <a:rPr lang="es-MX" altLang="es-MX" sz="3200"/>
              <a:t>Categorías tradicionales</a:t>
            </a:r>
            <a:br>
              <a:rPr lang="es-MX" altLang="es-MX" sz="3200"/>
            </a:br>
            <a:r>
              <a:rPr lang="es-MX" altLang="es-MX" sz="3200"/>
              <a:t> Asignaciones Periodísticas</a:t>
            </a:r>
            <a:endParaRPr altLang="es-MX" sz="3200"/>
          </a:p>
        </p:txBody>
      </p:sp>
      <p:sp>
        <p:nvSpPr>
          <p:cNvPr id="9219" name="Text Box 24">
            <a:extLst>
              <a:ext uri="{FF2B5EF4-FFF2-40B4-BE49-F238E27FC236}">
                <a16:creationId xmlns:a16="http://schemas.microsoft.com/office/drawing/2014/main" id="{E8AFE851-C698-2686-EA96-7C8A36309A10}"/>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9220" name="Text Box 25">
            <a:extLst>
              <a:ext uri="{FF2B5EF4-FFF2-40B4-BE49-F238E27FC236}">
                <a16:creationId xmlns:a16="http://schemas.microsoft.com/office/drawing/2014/main" id="{EF097EE4-42F9-8F7D-7E86-2FAA3462B01D}"/>
              </a:ext>
            </a:extLst>
          </p:cNvPr>
          <p:cNvSpPr txBox="1">
            <a:spLocks noChangeArrowheads="1"/>
          </p:cNvSpPr>
          <p:nvPr/>
        </p:nvSpPr>
        <p:spPr bwMode="auto">
          <a:xfrm>
            <a:off x="428625" y="1500188"/>
            <a:ext cx="8208963"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MX" altLang="es-MX" sz="2400"/>
              <a:t>Asignaciones noticiosas</a:t>
            </a:r>
          </a:p>
          <a:p>
            <a:pPr eaLnBrk="1" hangingPunct="1">
              <a:spcBef>
                <a:spcPct val="50000"/>
              </a:spcBef>
              <a:buFont typeface="Wingdings" panose="05000000000000000000" pitchFamily="2" charset="2"/>
              <a:buChar char="§"/>
            </a:pPr>
            <a:r>
              <a:rPr lang="es-MX" altLang="es-MX" sz="2400"/>
              <a:t> Eventos políticos</a:t>
            </a:r>
          </a:p>
          <a:p>
            <a:pPr eaLnBrk="1" hangingPunct="1">
              <a:spcBef>
                <a:spcPct val="50000"/>
              </a:spcBef>
              <a:buFont typeface="Wingdings" panose="05000000000000000000" pitchFamily="2" charset="2"/>
              <a:buChar char="§"/>
            </a:pPr>
            <a:r>
              <a:rPr lang="es-MX" altLang="es-MX" sz="2400"/>
              <a:t>Eventos criminales</a:t>
            </a:r>
          </a:p>
          <a:p>
            <a:pPr eaLnBrk="1" hangingPunct="1">
              <a:spcBef>
                <a:spcPct val="50000"/>
              </a:spcBef>
              <a:buFont typeface="Wingdings" panose="05000000000000000000" pitchFamily="2" charset="2"/>
              <a:buChar char="§"/>
            </a:pPr>
            <a:r>
              <a:rPr lang="es-MX" altLang="es-MX" sz="2400"/>
              <a:t>Clima</a:t>
            </a:r>
          </a:p>
          <a:p>
            <a:pPr eaLnBrk="1" hangingPunct="1">
              <a:spcBef>
                <a:spcPct val="50000"/>
              </a:spcBef>
              <a:buFont typeface="Wingdings" panose="05000000000000000000" pitchFamily="2" charset="2"/>
              <a:buChar char="§"/>
            </a:pPr>
            <a:r>
              <a:rPr lang="es-MX" altLang="es-MX" sz="2400"/>
              <a:t>Incendios</a:t>
            </a:r>
          </a:p>
          <a:p>
            <a:pPr eaLnBrk="1" hangingPunct="1">
              <a:spcBef>
                <a:spcPct val="50000"/>
              </a:spcBef>
              <a:buFont typeface="Wingdings" panose="05000000000000000000" pitchFamily="2" charset="2"/>
              <a:buChar char="§"/>
            </a:pPr>
            <a:r>
              <a:rPr lang="es-MX" altLang="es-MX" sz="2400"/>
              <a:t>Accidentes</a:t>
            </a:r>
          </a:p>
          <a:p>
            <a:pPr eaLnBrk="1" hangingPunct="1">
              <a:spcBef>
                <a:spcPct val="50000"/>
              </a:spcBef>
            </a:pPr>
            <a:endParaRPr lang="es-ES" altLang="es-MX" sz="2400" b="1">
              <a:latin typeface="Tw Cen MT" panose="020B0602020104020603" pitchFamily="34" charset="0"/>
            </a:endParaRP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descr="Tiananmen-Tank">
            <a:extLst>
              <a:ext uri="{FF2B5EF4-FFF2-40B4-BE49-F238E27FC236}">
                <a16:creationId xmlns:a16="http://schemas.microsoft.com/office/drawing/2014/main" id="{CE9897C8-AF85-A082-EC1E-9107E934D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9575"/>
            <a:ext cx="9144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3B03D26C-F2E8-BA27-8F62-1A47730579D1}"/>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37891" name="Text Box 24">
            <a:extLst>
              <a:ext uri="{FF2B5EF4-FFF2-40B4-BE49-F238E27FC236}">
                <a16:creationId xmlns:a16="http://schemas.microsoft.com/office/drawing/2014/main" id="{74B192F3-09EB-7804-CD3D-3897DCF49EB5}"/>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37892" name="Text Box 25">
            <a:extLst>
              <a:ext uri="{FF2B5EF4-FFF2-40B4-BE49-F238E27FC236}">
                <a16:creationId xmlns:a16="http://schemas.microsoft.com/office/drawing/2014/main" id="{8AE9755F-4912-E807-3C27-62B21E421FED}"/>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Las tres fotos básicas en el periodismo gráfico</a:t>
            </a:r>
          </a:p>
        </p:txBody>
      </p:sp>
      <p:sp>
        <p:nvSpPr>
          <p:cNvPr id="37893" name="12 CuadroTexto">
            <a:extLst>
              <a:ext uri="{FF2B5EF4-FFF2-40B4-BE49-F238E27FC236}">
                <a16:creationId xmlns:a16="http://schemas.microsoft.com/office/drawing/2014/main" id="{890FC911-B518-D3BD-DAAD-6974CB4FD743}"/>
              </a:ext>
            </a:extLst>
          </p:cNvPr>
          <p:cNvSpPr txBox="1">
            <a:spLocks noChangeArrowheads="1"/>
          </p:cNvSpPr>
          <p:nvPr/>
        </p:nvSpPr>
        <p:spPr bwMode="auto">
          <a:xfrm>
            <a:off x="642938" y="2428875"/>
            <a:ext cx="7715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Cómo estar seguro que tiene cubierto un evento</a:t>
            </a:r>
          </a:p>
        </p:txBody>
      </p:sp>
      <p:sp>
        <p:nvSpPr>
          <p:cNvPr id="37894" name="5 CuadroTexto">
            <a:extLst>
              <a:ext uri="{FF2B5EF4-FFF2-40B4-BE49-F238E27FC236}">
                <a16:creationId xmlns:a16="http://schemas.microsoft.com/office/drawing/2014/main" id="{1F19C00A-4BD8-C973-5460-1711ABDD37CA}"/>
              </a:ext>
            </a:extLst>
          </p:cNvPr>
          <p:cNvSpPr txBox="1">
            <a:spLocks noChangeArrowheads="1"/>
          </p:cNvSpPr>
          <p:nvPr/>
        </p:nvSpPr>
        <p:spPr bwMode="auto">
          <a:xfrm>
            <a:off x="2786063" y="3000375"/>
            <a:ext cx="3571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Tres encuadres básicos del cine</a:t>
            </a:r>
          </a:p>
          <a:p>
            <a:pPr eaLnBrk="1" hangingPunct="1">
              <a:buFont typeface="Arial" panose="020B0604020202020204" pitchFamily="34" charset="0"/>
              <a:buChar char="•"/>
            </a:pPr>
            <a:r>
              <a:rPr lang="es-MX" altLang="es-MX"/>
              <a:t>The long shots</a:t>
            </a:r>
          </a:p>
          <a:p>
            <a:pPr eaLnBrk="1" hangingPunct="1">
              <a:buFont typeface="Arial" panose="020B0604020202020204" pitchFamily="34" charset="0"/>
              <a:buChar char="•"/>
            </a:pPr>
            <a:r>
              <a:rPr lang="es-MX" altLang="es-MX"/>
              <a:t>The medium shot</a:t>
            </a:r>
          </a:p>
          <a:p>
            <a:pPr eaLnBrk="1" hangingPunct="1">
              <a:buFont typeface="Arial" panose="020B0604020202020204" pitchFamily="34" charset="0"/>
              <a:buChar char="•"/>
            </a:pPr>
            <a:r>
              <a:rPr lang="es-MX" altLang="es-MX"/>
              <a:t>Close up</a:t>
            </a:r>
          </a:p>
        </p:txBody>
      </p:sp>
    </p:spTree>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a:extLst>
              <a:ext uri="{FF2B5EF4-FFF2-40B4-BE49-F238E27FC236}">
                <a16:creationId xmlns:a16="http://schemas.microsoft.com/office/drawing/2014/main" id="{E98BB3FF-E780-5EE0-F901-7D9A3779722F}"/>
              </a:ext>
            </a:extLst>
          </p:cNvPr>
          <p:cNvSpPr/>
          <p:nvPr/>
        </p:nvSpPr>
        <p:spPr>
          <a:xfrm>
            <a:off x="0" y="857250"/>
            <a:ext cx="9144000" cy="785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pic>
        <p:nvPicPr>
          <p:cNvPr id="38915" name="3 Imagen" descr="DSC_1601.JPG">
            <a:extLst>
              <a:ext uri="{FF2B5EF4-FFF2-40B4-BE49-F238E27FC236}">
                <a16:creationId xmlns:a16="http://schemas.microsoft.com/office/drawing/2014/main" id="{6BB99149-19B1-3799-EDB8-56C6BAD62A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250" y="0"/>
            <a:ext cx="7743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a:extLst>
              <a:ext uri="{FF2B5EF4-FFF2-40B4-BE49-F238E27FC236}">
                <a16:creationId xmlns:a16="http://schemas.microsoft.com/office/drawing/2014/main" id="{E040FA89-31E5-7B58-D34D-224FB5898523}"/>
              </a:ext>
            </a:extLst>
          </p:cNvPr>
          <p:cNvSpPr/>
          <p:nvPr/>
        </p:nvSpPr>
        <p:spPr>
          <a:xfrm>
            <a:off x="0" y="857250"/>
            <a:ext cx="9144000" cy="785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pic>
        <p:nvPicPr>
          <p:cNvPr id="39939" name="4 Imagen" descr="DSC_1577.JPG">
            <a:extLst>
              <a:ext uri="{FF2B5EF4-FFF2-40B4-BE49-F238E27FC236}">
                <a16:creationId xmlns:a16="http://schemas.microsoft.com/office/drawing/2014/main" id="{21A7A413-EFBB-0B89-F839-6D85074822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088" y="0"/>
            <a:ext cx="7743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a:extLst>
              <a:ext uri="{FF2B5EF4-FFF2-40B4-BE49-F238E27FC236}">
                <a16:creationId xmlns:a16="http://schemas.microsoft.com/office/drawing/2014/main" id="{BA921FA0-6813-3209-D391-CF9F4F2808A4}"/>
              </a:ext>
            </a:extLst>
          </p:cNvPr>
          <p:cNvSpPr/>
          <p:nvPr/>
        </p:nvSpPr>
        <p:spPr>
          <a:xfrm>
            <a:off x="0" y="857250"/>
            <a:ext cx="9144000" cy="785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pic>
        <p:nvPicPr>
          <p:cNvPr id="40963" name="3 Imagen" descr="bubu.jpg">
            <a:extLst>
              <a:ext uri="{FF2B5EF4-FFF2-40B4-BE49-F238E27FC236}">
                <a16:creationId xmlns:a16="http://schemas.microsoft.com/office/drawing/2014/main" id="{84772FDB-AFFD-662D-4163-AE67223E19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9488" y="0"/>
            <a:ext cx="71850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a:extLst>
              <a:ext uri="{FF2B5EF4-FFF2-40B4-BE49-F238E27FC236}">
                <a16:creationId xmlns:a16="http://schemas.microsoft.com/office/drawing/2014/main" id="{46CBDA3E-C14C-6F68-CAB9-06150A9E0B00}"/>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41987" name="Text Box 24">
            <a:extLst>
              <a:ext uri="{FF2B5EF4-FFF2-40B4-BE49-F238E27FC236}">
                <a16:creationId xmlns:a16="http://schemas.microsoft.com/office/drawing/2014/main" id="{72F9A225-7A92-B393-A0AF-F9E93167BC1A}"/>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41988" name="Text Box 25">
            <a:extLst>
              <a:ext uri="{FF2B5EF4-FFF2-40B4-BE49-F238E27FC236}">
                <a16:creationId xmlns:a16="http://schemas.microsoft.com/office/drawing/2014/main" id="{545B539F-3D78-377E-2BAE-BC30C8B55B5E}"/>
              </a:ext>
            </a:extLst>
          </p:cNvPr>
          <p:cNvSpPr txBox="1">
            <a:spLocks noChangeArrowheads="1"/>
          </p:cNvSpPr>
          <p:nvPr/>
        </p:nvSpPr>
        <p:spPr bwMode="auto">
          <a:xfrm>
            <a:off x="428625"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Cobertura informativa Completa</a:t>
            </a:r>
          </a:p>
        </p:txBody>
      </p:sp>
      <p:sp>
        <p:nvSpPr>
          <p:cNvPr id="41989" name="12 CuadroTexto">
            <a:extLst>
              <a:ext uri="{FF2B5EF4-FFF2-40B4-BE49-F238E27FC236}">
                <a16:creationId xmlns:a16="http://schemas.microsoft.com/office/drawing/2014/main" id="{F1CCE42F-FBE1-B7EA-454A-0A3426BA549D}"/>
              </a:ext>
            </a:extLst>
          </p:cNvPr>
          <p:cNvSpPr txBox="1">
            <a:spLocks noChangeArrowheads="1"/>
          </p:cNvSpPr>
          <p:nvPr/>
        </p:nvSpPr>
        <p:spPr bwMode="auto">
          <a:xfrm>
            <a:off x="642938" y="2500313"/>
            <a:ext cx="7715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Método de Saturación</a:t>
            </a:r>
          </a:p>
        </p:txBody>
      </p:sp>
      <p:sp>
        <p:nvSpPr>
          <p:cNvPr id="41990" name="6 CuadroTexto">
            <a:extLst>
              <a:ext uri="{FF2B5EF4-FFF2-40B4-BE49-F238E27FC236}">
                <a16:creationId xmlns:a16="http://schemas.microsoft.com/office/drawing/2014/main" id="{B23FF066-6B68-716C-0E73-E947F4DF34BE}"/>
              </a:ext>
            </a:extLst>
          </p:cNvPr>
          <p:cNvSpPr txBox="1">
            <a:spLocks noChangeArrowheads="1"/>
          </p:cNvSpPr>
          <p:nvPr/>
        </p:nvSpPr>
        <p:spPr bwMode="auto">
          <a:xfrm>
            <a:off x="714375" y="2857500"/>
            <a:ext cx="678656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No basta con tomar los tres encuadres básicos, hay que tomar los diferentes ángulos posibles</a:t>
            </a:r>
          </a:p>
          <a:p>
            <a:pPr eaLnBrk="1" hangingPunct="1"/>
            <a:endParaRPr lang="es-MX" altLang="es-MX"/>
          </a:p>
          <a:p>
            <a:pPr eaLnBrk="1" hangingPunct="1"/>
            <a:r>
              <a:rPr lang="es-MX" altLang="es-MX"/>
              <a:t>Tres tomas básicas desde todos los ángulos posibles y siempre esperar a la mejor foto</a:t>
            </a:r>
          </a:p>
        </p:txBody>
      </p:sp>
    </p:spTree>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bp3.blogger.com/_YV-pbu-mJRc/SI83-0nfLWI/AAAAAAAAB08/lg4hzpJqWKo/s400/Fidel-1.JPG">
            <a:extLst>
              <a:ext uri="{FF2B5EF4-FFF2-40B4-BE49-F238E27FC236}">
                <a16:creationId xmlns:a16="http://schemas.microsoft.com/office/drawing/2014/main" id="{0AB9F9CA-37D1-9A61-47E5-00EC8E0D6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1714500"/>
            <a:ext cx="38100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2 CuadroTexto">
            <a:extLst>
              <a:ext uri="{FF2B5EF4-FFF2-40B4-BE49-F238E27FC236}">
                <a16:creationId xmlns:a16="http://schemas.microsoft.com/office/drawing/2014/main" id="{414E95A5-7022-3BB4-C56F-6FADA7C69582}"/>
              </a:ext>
            </a:extLst>
          </p:cNvPr>
          <p:cNvSpPr txBox="1">
            <a:spLocks noChangeArrowheads="1"/>
          </p:cNvSpPr>
          <p:nvPr/>
        </p:nvSpPr>
        <p:spPr bwMode="auto">
          <a:xfrm>
            <a:off x="428625" y="1643063"/>
            <a:ext cx="3214688"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sz="1400"/>
              <a:t> </a:t>
            </a:r>
            <a:r>
              <a:rPr lang="es-MX" altLang="es-MX" sz="1400" i="1"/>
              <a:t>En el mes de noviembre de 1971 </a:t>
            </a:r>
            <a:r>
              <a:rPr lang="es-MX" altLang="es-MX" sz="1400" b="1" i="1"/>
              <a:t>Fidel Castro</a:t>
            </a:r>
            <a:r>
              <a:rPr lang="es-MX" altLang="es-MX" sz="1400" i="1"/>
              <a:t> visitó oficialmente </a:t>
            </a:r>
            <a:r>
              <a:rPr lang="es-MX" altLang="es-MX" sz="1400" b="1" i="1"/>
              <a:t>Chile</a:t>
            </a:r>
            <a:r>
              <a:rPr lang="es-MX" altLang="es-MX" sz="1400" i="1"/>
              <a:t>. En uno de sus recorridos, el primer ministro cubano participó en un encuentro de baloncesto-basket celebrado entre un equipo de periodistas y otro de militares. En uno de los momentos del partido, Castro, que vestía el uniforme de oficial de su país, cayó al suelo aparatosamente, siendo captado por un fotógrafo en esa sorprendente posición. La fotografía de Fidel Castro caído dio la vuelta al mundo</a:t>
            </a:r>
            <a:r>
              <a:rPr lang="es-MX" altLang="es-MX" sz="140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a:extLst>
              <a:ext uri="{FF2B5EF4-FFF2-40B4-BE49-F238E27FC236}">
                <a16:creationId xmlns:a16="http://schemas.microsoft.com/office/drawing/2014/main" id="{B886B0D0-4994-FA51-0FBE-C9C5FE541354}"/>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44035" name="Text Box 24">
            <a:extLst>
              <a:ext uri="{FF2B5EF4-FFF2-40B4-BE49-F238E27FC236}">
                <a16:creationId xmlns:a16="http://schemas.microsoft.com/office/drawing/2014/main" id="{1B5F9A26-74FA-0725-52B1-EEDE80B9433B}"/>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44036" name="Text Box 25">
            <a:extLst>
              <a:ext uri="{FF2B5EF4-FFF2-40B4-BE49-F238E27FC236}">
                <a16:creationId xmlns:a16="http://schemas.microsoft.com/office/drawing/2014/main" id="{E6D9ED98-F19A-0556-1879-16440F07983A}"/>
              </a:ext>
            </a:extLst>
          </p:cNvPr>
          <p:cNvSpPr txBox="1">
            <a:spLocks noChangeArrowheads="1"/>
          </p:cNvSpPr>
          <p:nvPr/>
        </p:nvSpPr>
        <p:spPr bwMode="auto">
          <a:xfrm>
            <a:off x="571500"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Cobertura informativa Completa</a:t>
            </a:r>
          </a:p>
        </p:txBody>
      </p:sp>
      <p:sp>
        <p:nvSpPr>
          <p:cNvPr id="44037" name="12 CuadroTexto">
            <a:extLst>
              <a:ext uri="{FF2B5EF4-FFF2-40B4-BE49-F238E27FC236}">
                <a16:creationId xmlns:a16="http://schemas.microsoft.com/office/drawing/2014/main" id="{CF6328F3-F485-5D9B-F341-840A850BE8DC}"/>
              </a:ext>
            </a:extLst>
          </p:cNvPr>
          <p:cNvSpPr txBox="1">
            <a:spLocks noChangeArrowheads="1"/>
          </p:cNvSpPr>
          <p:nvPr/>
        </p:nvSpPr>
        <p:spPr bwMode="auto">
          <a:xfrm>
            <a:off x="642938" y="2500313"/>
            <a:ext cx="7715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Buscando el momento decisivo</a:t>
            </a:r>
          </a:p>
        </p:txBody>
      </p:sp>
      <p:sp>
        <p:nvSpPr>
          <p:cNvPr id="44038" name="6 CuadroTexto">
            <a:extLst>
              <a:ext uri="{FF2B5EF4-FFF2-40B4-BE49-F238E27FC236}">
                <a16:creationId xmlns:a16="http://schemas.microsoft.com/office/drawing/2014/main" id="{75984426-62C4-64A8-9364-0C548D33A7CE}"/>
              </a:ext>
            </a:extLst>
          </p:cNvPr>
          <p:cNvSpPr txBox="1">
            <a:spLocks noChangeArrowheads="1"/>
          </p:cNvSpPr>
          <p:nvPr/>
        </p:nvSpPr>
        <p:spPr bwMode="auto">
          <a:xfrm>
            <a:off x="1071563" y="3071813"/>
            <a:ext cx="67865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Milton Feinberg: Tu meta es encontrar una fotografía que cuente mejor la historia</a:t>
            </a:r>
          </a:p>
          <a:p>
            <a:pPr eaLnBrk="1" hangingPunct="1"/>
            <a:r>
              <a:rPr lang="es-MX" altLang="es-MX"/>
              <a:t>Henri Cartier Bresson lo denominaba el momento decisivo</a:t>
            </a:r>
          </a:p>
        </p:txBody>
      </p:sp>
    </p:spTree>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DCE9930E-FCF9-E678-E15B-6B7EECA27718}"/>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45059" name="Text Box 24">
            <a:extLst>
              <a:ext uri="{FF2B5EF4-FFF2-40B4-BE49-F238E27FC236}">
                <a16:creationId xmlns:a16="http://schemas.microsoft.com/office/drawing/2014/main" id="{DF488445-E1C2-0E83-1EB0-CF327A50A82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45060" name="Text Box 25">
            <a:extLst>
              <a:ext uri="{FF2B5EF4-FFF2-40B4-BE49-F238E27FC236}">
                <a16:creationId xmlns:a16="http://schemas.microsoft.com/office/drawing/2014/main" id="{6C92CCD3-9327-4F35-2460-BA23526F9A7E}"/>
              </a:ext>
            </a:extLst>
          </p:cNvPr>
          <p:cNvSpPr txBox="1">
            <a:spLocks noChangeArrowheads="1"/>
          </p:cNvSpPr>
          <p:nvPr/>
        </p:nvSpPr>
        <p:spPr bwMode="auto">
          <a:xfrm>
            <a:off x="571500"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Cobertura informativa Completa</a:t>
            </a:r>
          </a:p>
        </p:txBody>
      </p:sp>
      <p:sp>
        <p:nvSpPr>
          <p:cNvPr id="45061" name="12 CuadroTexto">
            <a:extLst>
              <a:ext uri="{FF2B5EF4-FFF2-40B4-BE49-F238E27FC236}">
                <a16:creationId xmlns:a16="http://schemas.microsoft.com/office/drawing/2014/main" id="{34DE2FE9-BE7E-2EDC-36E8-566B60337C8A}"/>
              </a:ext>
            </a:extLst>
          </p:cNvPr>
          <p:cNvSpPr txBox="1">
            <a:spLocks noChangeArrowheads="1"/>
          </p:cNvSpPr>
          <p:nvPr/>
        </p:nvSpPr>
        <p:spPr bwMode="auto">
          <a:xfrm>
            <a:off x="642938" y="2500313"/>
            <a:ext cx="7715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MX" altLang="es-MX"/>
              <a:t>Buscando el momento decisivo</a:t>
            </a:r>
          </a:p>
        </p:txBody>
      </p:sp>
      <p:sp>
        <p:nvSpPr>
          <p:cNvPr id="45062" name="6 CuadroTexto">
            <a:extLst>
              <a:ext uri="{FF2B5EF4-FFF2-40B4-BE49-F238E27FC236}">
                <a16:creationId xmlns:a16="http://schemas.microsoft.com/office/drawing/2014/main" id="{BE1C7BFD-DE25-136A-9F84-1BE91DA1A0A4}"/>
              </a:ext>
            </a:extLst>
          </p:cNvPr>
          <p:cNvSpPr txBox="1">
            <a:spLocks noChangeArrowheads="1"/>
          </p:cNvSpPr>
          <p:nvPr/>
        </p:nvSpPr>
        <p:spPr bwMode="auto">
          <a:xfrm>
            <a:off x="1071563" y="3071813"/>
            <a:ext cx="67865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El momento cumbre:</a:t>
            </a:r>
          </a:p>
          <a:p>
            <a:pPr eaLnBrk="1" hangingPunct="1"/>
            <a:r>
              <a:rPr lang="es-MX" altLang="es-MX"/>
              <a:t>Tomando en cuenta que las publicaciones solo publican una fotografía del evento tienes que buscar aquella en donde todos los elementos de la historia estén en el encuadre</a:t>
            </a:r>
          </a:p>
        </p:txBody>
      </p:sp>
    </p:spTree>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3.bp.blogspot.com/_4mmfcrHufBg/TGRdnu1GDgI/AAAAAAAABQY/M6qgpD0uCEE/s640/cossio2.jpg">
            <a:extLst>
              <a:ext uri="{FF2B5EF4-FFF2-40B4-BE49-F238E27FC236}">
                <a16:creationId xmlns:a16="http://schemas.microsoft.com/office/drawing/2014/main" id="{86B240F7-398A-058A-3290-6C6A9FF52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5288" y="0"/>
            <a:ext cx="3668712"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2 CuadroTexto">
            <a:extLst>
              <a:ext uri="{FF2B5EF4-FFF2-40B4-BE49-F238E27FC236}">
                <a16:creationId xmlns:a16="http://schemas.microsoft.com/office/drawing/2014/main" id="{3D3822F8-9801-F32E-C1A2-10B2839FE6A6}"/>
              </a:ext>
            </a:extLst>
          </p:cNvPr>
          <p:cNvSpPr txBox="1">
            <a:spLocks noChangeArrowheads="1"/>
          </p:cNvSpPr>
          <p:nvPr/>
        </p:nvSpPr>
        <p:spPr bwMode="auto">
          <a:xfrm>
            <a:off x="1000125" y="1785938"/>
            <a:ext cx="3429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MX"/>
              <a:t>El ganador del Premio Nuevo Periodismo CEMEX+FNPI en la categoría fotografía es el mexicano Alejandro Cossío con el trabajo “México en el punto de quiebre”, publicado en el Semanario ZETA y las agencias AP y EFE.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D4139D3C-0402-1846-767E-4D38C89C68BC}"/>
              </a:ext>
            </a:extLst>
          </p:cNvPr>
          <p:cNvSpPr>
            <a:spLocks noGrp="1"/>
          </p:cNvSpPr>
          <p:nvPr>
            <p:ph type="title" idx="4294967295"/>
          </p:nvPr>
        </p:nvSpPr>
        <p:spPr/>
        <p:txBody>
          <a:bodyPr/>
          <a:lstStyle/>
          <a:p>
            <a:pPr algn="ctr" eaLnBrk="1" hangingPunct="1"/>
            <a:r>
              <a:rPr lang="es-MX" altLang="es-MX" sz="3200"/>
              <a:t>Categorías tradicionales</a:t>
            </a:r>
            <a:br>
              <a:rPr lang="es-MX" altLang="es-MX" sz="3200"/>
            </a:br>
            <a:r>
              <a:rPr lang="es-MX" altLang="es-MX" sz="3200"/>
              <a:t> Asignaciones Periodísticas</a:t>
            </a:r>
            <a:endParaRPr altLang="es-MX" sz="3200"/>
          </a:p>
        </p:txBody>
      </p:sp>
      <p:sp>
        <p:nvSpPr>
          <p:cNvPr id="10243" name="Text Box 24">
            <a:extLst>
              <a:ext uri="{FF2B5EF4-FFF2-40B4-BE49-F238E27FC236}">
                <a16:creationId xmlns:a16="http://schemas.microsoft.com/office/drawing/2014/main" id="{B0DB79FC-AA18-1406-8003-BDD8B229AC4C}"/>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10244" name="Text Box 25">
            <a:extLst>
              <a:ext uri="{FF2B5EF4-FFF2-40B4-BE49-F238E27FC236}">
                <a16:creationId xmlns:a16="http://schemas.microsoft.com/office/drawing/2014/main" id="{847C7037-BF80-29FE-767B-079E47BEEA1C}"/>
              </a:ext>
            </a:extLst>
          </p:cNvPr>
          <p:cNvSpPr txBox="1">
            <a:spLocks noChangeArrowheads="1"/>
          </p:cNvSpPr>
          <p:nvPr/>
        </p:nvSpPr>
        <p:spPr bwMode="auto">
          <a:xfrm>
            <a:off x="428625" y="1857375"/>
            <a:ext cx="82089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Asignaciones Temáticas (Feature)</a:t>
            </a:r>
          </a:p>
          <a:p>
            <a:pPr eaLnBrk="1" hangingPunct="1">
              <a:spcBef>
                <a:spcPct val="50000"/>
              </a:spcBef>
            </a:pPr>
            <a:r>
              <a:rPr lang="es-ES" altLang="es-MX" sz="2400" b="1">
                <a:latin typeface="Tw Cen MT" panose="020B0602020104020603" pitchFamily="34" charset="0"/>
              </a:rPr>
              <a:t>Van desde situaciones controladas y planeadas hasta hechos no planeados.</a:t>
            </a:r>
          </a:p>
          <a:p>
            <a:pPr eaLnBrk="1" hangingPunct="1">
              <a:spcBef>
                <a:spcPct val="50000"/>
              </a:spcBef>
            </a:pPr>
            <a:r>
              <a:rPr lang="es-ES" altLang="es-MX" sz="2400" b="1">
                <a:latin typeface="Tw Cen MT" panose="020B0602020104020603" pitchFamily="34" charset="0"/>
              </a:rPr>
              <a:t>La actualidad de este tipo de fotografías es amplia y no radica su importancia en la inmediatez de transmisión</a:t>
            </a:r>
          </a:p>
        </p:txBody>
      </p:sp>
    </p:spTree>
  </p:cSld>
  <p:clrMapOvr>
    <a:masterClrMapping/>
  </p:clrMapOvr>
  <p:transition>
    <p:zo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00615E2F-1049-86A7-BBFC-5564AF7A33C8}"/>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47107" name="Text Box 24">
            <a:extLst>
              <a:ext uri="{FF2B5EF4-FFF2-40B4-BE49-F238E27FC236}">
                <a16:creationId xmlns:a16="http://schemas.microsoft.com/office/drawing/2014/main" id="{AC3B0986-B9FD-A7B8-4227-73D6583EC6BF}"/>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47108" name="Text Box 25">
            <a:extLst>
              <a:ext uri="{FF2B5EF4-FFF2-40B4-BE49-F238E27FC236}">
                <a16:creationId xmlns:a16="http://schemas.microsoft.com/office/drawing/2014/main" id="{F64DBC7B-FE82-5EE3-070D-72D82005C308}"/>
              </a:ext>
            </a:extLst>
          </p:cNvPr>
          <p:cNvSpPr txBox="1">
            <a:spLocks noChangeArrowheads="1"/>
          </p:cNvSpPr>
          <p:nvPr/>
        </p:nvSpPr>
        <p:spPr bwMode="auto">
          <a:xfrm>
            <a:off x="571500" y="157162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2400" b="1">
                <a:latin typeface="Tw Cen MT" panose="020B0602020104020603" pitchFamily="34" charset="0"/>
              </a:rPr>
              <a:t>Cómo cubrir una asignación</a:t>
            </a:r>
          </a:p>
        </p:txBody>
      </p:sp>
      <p:sp>
        <p:nvSpPr>
          <p:cNvPr id="47109" name="12 CuadroTexto">
            <a:extLst>
              <a:ext uri="{FF2B5EF4-FFF2-40B4-BE49-F238E27FC236}">
                <a16:creationId xmlns:a16="http://schemas.microsoft.com/office/drawing/2014/main" id="{0113A6F5-15D6-A093-7711-F937A7E41644}"/>
              </a:ext>
            </a:extLst>
          </p:cNvPr>
          <p:cNvSpPr txBox="1">
            <a:spLocks noChangeArrowheads="1"/>
          </p:cNvSpPr>
          <p:nvPr/>
        </p:nvSpPr>
        <p:spPr bwMode="auto">
          <a:xfrm>
            <a:off x="571500" y="2214563"/>
            <a:ext cx="807243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s-MX" altLang="es-MX"/>
              <a:t>Conocer la audiencia</a:t>
            </a:r>
          </a:p>
          <a:p>
            <a:pPr eaLnBrk="1" hangingPunct="1">
              <a:buFont typeface="Arial" panose="020B0604020202020204" pitchFamily="34" charset="0"/>
              <a:buChar char="•"/>
            </a:pPr>
            <a:r>
              <a:rPr lang="es-MX" altLang="es-MX"/>
              <a:t>Conocer e identificar la historia para decidir como capturar los elementos visualmente</a:t>
            </a:r>
          </a:p>
          <a:p>
            <a:pPr eaLnBrk="1" hangingPunct="1">
              <a:buFont typeface="Arial" panose="020B0604020202020204" pitchFamily="34" charset="0"/>
              <a:buChar char="•"/>
            </a:pPr>
            <a:r>
              <a:rPr lang="es-MX" altLang="es-MX"/>
              <a:t>Muévete</a:t>
            </a:r>
          </a:p>
          <a:p>
            <a:pPr eaLnBrk="1" hangingPunct="1">
              <a:buFont typeface="Arial" panose="020B0604020202020204" pitchFamily="34" charset="0"/>
              <a:buChar char="•"/>
            </a:pPr>
            <a:r>
              <a:rPr lang="es-MX" altLang="es-MX"/>
              <a:t>Incluye caras. Recuerda que los rostros son un elemento de comunicación primario</a:t>
            </a:r>
          </a:p>
          <a:p>
            <a:pPr eaLnBrk="1" hangingPunct="1">
              <a:buFont typeface="Arial" panose="020B0604020202020204" pitchFamily="34" charset="0"/>
              <a:buChar char="•"/>
            </a:pPr>
            <a:r>
              <a:rPr lang="es-MX" altLang="es-MX"/>
              <a:t>No esperes la escena mejor. Asegura tu trabajo primero y espera después</a:t>
            </a:r>
          </a:p>
          <a:p>
            <a:pPr eaLnBrk="1" hangingPunct="1">
              <a:buFont typeface="Arial" panose="020B0604020202020204" pitchFamily="34" charset="0"/>
              <a:buChar char="•"/>
            </a:pPr>
            <a:r>
              <a:rPr lang="es-MX" altLang="es-MX"/>
              <a:t>Espera el momento decisivo</a:t>
            </a:r>
          </a:p>
          <a:p>
            <a:pPr eaLnBrk="1" hangingPunct="1">
              <a:buFont typeface="Arial" panose="020B0604020202020204" pitchFamily="34" charset="0"/>
              <a:buChar char="•"/>
            </a:pPr>
            <a:r>
              <a:rPr lang="es-MX" altLang="es-MX"/>
              <a:t>Aprende a operar tu equipo</a:t>
            </a:r>
          </a:p>
          <a:p>
            <a:pPr eaLnBrk="1" hangingPunct="1">
              <a:buFont typeface="Arial" panose="020B0604020202020204" pitchFamily="34" charset="0"/>
              <a:buChar char="•"/>
            </a:pPr>
            <a:endParaRPr lang="es-MX" altLang="es-MX"/>
          </a:p>
        </p:txBody>
      </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947BCEBC-7A4A-6B4A-AB40-D5D378FB98B3}"/>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11267" name="Text Box 24">
            <a:extLst>
              <a:ext uri="{FF2B5EF4-FFF2-40B4-BE49-F238E27FC236}">
                <a16:creationId xmlns:a16="http://schemas.microsoft.com/office/drawing/2014/main" id="{73913BC7-A9B1-2522-BF5B-0C993EA3DA3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11268" name="Text Box 25">
            <a:extLst>
              <a:ext uri="{FF2B5EF4-FFF2-40B4-BE49-F238E27FC236}">
                <a16:creationId xmlns:a16="http://schemas.microsoft.com/office/drawing/2014/main" id="{095FD1FA-92AD-00B1-AC71-3FC5751C607C}"/>
              </a:ext>
            </a:extLst>
          </p:cNvPr>
          <p:cNvSpPr txBox="1">
            <a:spLocks noChangeArrowheads="1"/>
          </p:cNvSpPr>
          <p:nvPr/>
        </p:nvSpPr>
        <p:spPr bwMode="auto">
          <a:xfrm>
            <a:off x="428625" y="2428875"/>
            <a:ext cx="8208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7200" b="1">
                <a:latin typeface="Tw Cen MT" panose="020B0602020104020603" pitchFamily="34" charset="0"/>
              </a:rPr>
              <a:t>Conocer su Público</a:t>
            </a:r>
          </a:p>
        </p:txBody>
      </p:sp>
    </p:spTree>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60D66529-FAE0-D085-B5CC-E3B15D747201}"/>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12291" name="Text Box 24">
            <a:extLst>
              <a:ext uri="{FF2B5EF4-FFF2-40B4-BE49-F238E27FC236}">
                <a16:creationId xmlns:a16="http://schemas.microsoft.com/office/drawing/2014/main" id="{097FBB46-9D49-65F1-4ADF-32D38E6321A6}"/>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12292" name="Text Box 25">
            <a:extLst>
              <a:ext uri="{FF2B5EF4-FFF2-40B4-BE49-F238E27FC236}">
                <a16:creationId xmlns:a16="http://schemas.microsoft.com/office/drawing/2014/main" id="{234337EC-0D9B-DA5F-A956-AA6B77A8B20C}"/>
              </a:ext>
            </a:extLst>
          </p:cNvPr>
          <p:cNvSpPr txBox="1">
            <a:spLocks noChangeArrowheads="1"/>
          </p:cNvSpPr>
          <p:nvPr/>
        </p:nvSpPr>
        <p:spPr bwMode="auto">
          <a:xfrm>
            <a:off x="428625" y="1571625"/>
            <a:ext cx="820896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3200" b="1">
                <a:latin typeface="Tw Cen MT" panose="020B0602020104020603" pitchFamily="34" charset="0"/>
              </a:rPr>
              <a:t>Conocer su Público</a:t>
            </a:r>
          </a:p>
          <a:p>
            <a:pPr eaLnBrk="1" hangingPunct="1">
              <a:spcBef>
                <a:spcPct val="50000"/>
              </a:spcBef>
            </a:pPr>
            <a:r>
              <a:rPr lang="es-ES" altLang="es-MX" sz="3200" b="1">
                <a:latin typeface="Tw Cen MT" panose="020B0602020104020603" pitchFamily="34" charset="0"/>
              </a:rPr>
              <a:t>Las fotos que usted tome deben decirle a su público “Qué pasó” de una manera clara, precisa y completa. Sentimientos personales se deben subordinar a estos aspectos.</a:t>
            </a:r>
          </a:p>
        </p:txBody>
      </p:sp>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CuadroTexto">
            <a:extLst>
              <a:ext uri="{FF2B5EF4-FFF2-40B4-BE49-F238E27FC236}">
                <a16:creationId xmlns:a16="http://schemas.microsoft.com/office/drawing/2014/main" id="{F57B57B9-8D00-0E5F-D826-E778B2CACE11}"/>
              </a:ext>
            </a:extLst>
          </p:cNvPr>
          <p:cNvSpPr txBox="1">
            <a:spLocks noChangeArrowheads="1"/>
          </p:cNvSpPr>
          <p:nvPr/>
        </p:nvSpPr>
        <p:spPr bwMode="auto">
          <a:xfrm>
            <a:off x="357188" y="1714500"/>
            <a:ext cx="185737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s-MX" sz="1400"/>
              <a:t>This picture won the Pulitzer Breaking News Photography 2007 award. Taken by photographer Oded Balilty of The Associated Press, this photo shows one Jewish woman against Israeli security forces trying to remove illegal settlers in the West Bank</a:t>
            </a:r>
            <a:endParaRPr lang="es-MX" altLang="es-MX" sz="1400"/>
          </a:p>
        </p:txBody>
      </p:sp>
      <p:pic>
        <p:nvPicPr>
          <p:cNvPr id="13315" name="Picture 5" descr="pulitzer_tapa">
            <a:extLst>
              <a:ext uri="{FF2B5EF4-FFF2-40B4-BE49-F238E27FC236}">
                <a16:creationId xmlns:a16="http://schemas.microsoft.com/office/drawing/2014/main" id="{E4A2DA95-26F1-A1B2-D5E1-B279110001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63" y="285750"/>
            <a:ext cx="5167312" cy="387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53BFC015-D663-6197-F3A6-A8E3F7D13B5B}"/>
              </a:ext>
            </a:extLst>
          </p:cNvPr>
          <p:cNvSpPr>
            <a:spLocks noGrp="1"/>
          </p:cNvSpPr>
          <p:nvPr>
            <p:ph type="title" idx="4294967295"/>
          </p:nvPr>
        </p:nvSpPr>
        <p:spPr/>
        <p:txBody>
          <a:bodyPr/>
          <a:lstStyle/>
          <a:p>
            <a:pPr algn="ctr" eaLnBrk="1" hangingPunct="1"/>
            <a:r>
              <a:rPr lang="es-MX" altLang="es-MX" sz="3200"/>
              <a:t>Cobertura Informativa o reporteo fotográfico</a:t>
            </a:r>
            <a:endParaRPr altLang="es-MX" sz="3200"/>
          </a:p>
        </p:txBody>
      </p:sp>
      <p:sp>
        <p:nvSpPr>
          <p:cNvPr id="14339" name="Text Box 24">
            <a:extLst>
              <a:ext uri="{FF2B5EF4-FFF2-40B4-BE49-F238E27FC236}">
                <a16:creationId xmlns:a16="http://schemas.microsoft.com/office/drawing/2014/main" id="{18DB6311-883F-6F5A-5E7C-BDA101C99AF2}"/>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s-ES" altLang="es-MX"/>
          </a:p>
        </p:txBody>
      </p:sp>
      <p:sp>
        <p:nvSpPr>
          <p:cNvPr id="14340" name="Text Box 25">
            <a:extLst>
              <a:ext uri="{FF2B5EF4-FFF2-40B4-BE49-F238E27FC236}">
                <a16:creationId xmlns:a16="http://schemas.microsoft.com/office/drawing/2014/main" id="{F1350CDE-DE42-3E9E-B8D3-754255D7010A}"/>
              </a:ext>
            </a:extLst>
          </p:cNvPr>
          <p:cNvSpPr txBox="1">
            <a:spLocks noChangeArrowheads="1"/>
          </p:cNvSpPr>
          <p:nvPr/>
        </p:nvSpPr>
        <p:spPr bwMode="auto">
          <a:xfrm>
            <a:off x="428625" y="1571625"/>
            <a:ext cx="82089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sz="3200" b="1">
                <a:latin typeface="Tw Cen MT" panose="020B0602020104020603" pitchFamily="34" charset="0"/>
              </a:rPr>
              <a:t>Conocer su Público</a:t>
            </a:r>
          </a:p>
          <a:p>
            <a:pPr eaLnBrk="1" hangingPunct="1">
              <a:spcBef>
                <a:spcPct val="50000"/>
              </a:spcBef>
            </a:pPr>
            <a:r>
              <a:rPr lang="es-ES" altLang="es-MX" sz="3200" b="1">
                <a:latin typeface="Tw Cen MT" panose="020B0602020104020603" pitchFamily="34" charset="0"/>
              </a:rPr>
              <a:t>Si usted conoce a su público sabe cuáles son los temas importantes para ellos</a:t>
            </a:r>
          </a:p>
        </p:txBody>
      </p:sp>
    </p:spTree>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a:extLst>
              <a:ext uri="{FF2B5EF4-FFF2-40B4-BE49-F238E27FC236}">
                <a16:creationId xmlns:a16="http://schemas.microsoft.com/office/drawing/2014/main" id="{9D64835F-A280-0091-053C-13C1687FFF4D}"/>
              </a:ext>
            </a:extLst>
          </p:cNvPr>
          <p:cNvSpPr/>
          <p:nvPr/>
        </p:nvSpPr>
        <p:spPr>
          <a:xfrm>
            <a:off x="2428875" y="214313"/>
            <a:ext cx="4429125" cy="43576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pic>
        <p:nvPicPr>
          <p:cNvPr id="15363" name="Picture 2" descr="todays paper">
            <a:extLst>
              <a:ext uri="{FF2B5EF4-FFF2-40B4-BE49-F238E27FC236}">
                <a16:creationId xmlns:a16="http://schemas.microsoft.com/office/drawing/2014/main" id="{8C59A51D-B13D-1B87-4972-28E451CB6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28625"/>
            <a:ext cx="471487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pt0000000">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Ppt0000000</Template>
  <TotalTime>1</TotalTime>
  <Words>1108</Words>
  <Application>Microsoft Office PowerPoint</Application>
  <PresentationFormat>Presentación en pantalla (16:9)</PresentationFormat>
  <Paragraphs>161</Paragraphs>
  <Slides>40</Slides>
  <Notes>40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40</vt:i4>
      </vt:variant>
    </vt:vector>
  </HeadingPairs>
  <TitlesOfParts>
    <vt:vector size="46" baseType="lpstr">
      <vt:lpstr>Arial</vt:lpstr>
      <vt:lpstr>Tw Cen MT</vt:lpstr>
      <vt:lpstr>Wingdings</vt:lpstr>
      <vt:lpstr>Wingdings 2</vt:lpstr>
      <vt:lpstr>Calibri</vt:lpstr>
      <vt:lpstr>Ppt0000000</vt:lpstr>
      <vt:lpstr>La Fotografía Periodística</vt:lpstr>
      <vt:lpstr>Categorías tradicionales  Asignaciones Periodísticas</vt:lpstr>
      <vt:lpstr>Categorías tradicionales  Asignaciones Periodísticas</vt:lpstr>
      <vt:lpstr>Categorías tradicionales  Asignaciones Periodísticas</vt:lpstr>
      <vt:lpstr>Cobertura Informativa o reporteo fotográfico</vt:lpstr>
      <vt:lpstr>Cobertura Informativa o reporteo fotográfico</vt:lpstr>
      <vt:lpstr>Presentación de PowerPoint</vt:lpstr>
      <vt:lpstr>Cobertura Informativa o reporteo fotográfico</vt:lpstr>
      <vt:lpstr>Presentación de PowerPoint</vt:lpstr>
      <vt:lpstr>Presentación de PowerPoint</vt:lpstr>
      <vt:lpstr>Presentación de PowerPoint</vt:lpstr>
      <vt:lpstr>Cobertura Informativa o reporteo fotográfico</vt:lpstr>
      <vt:lpstr>Cobertura Informativa o reporteo fotográfico</vt:lpstr>
      <vt:lpstr>Cobertura Informativa o reporteo fotográfico</vt:lpstr>
      <vt:lpstr>Presentación de PowerPoint</vt:lpstr>
      <vt:lpstr>Cobertura Informativa o reporteo fotográfico</vt:lpstr>
      <vt:lpstr>Cobertura Informativa o reporteo fotográfico</vt:lpstr>
      <vt:lpstr>Cobertura Informativa o reporteo fotográfico</vt:lpstr>
      <vt:lpstr>Cobertura Informativa o reporteo fotográfico</vt:lpstr>
      <vt:lpstr>Presentación de PowerPoint</vt:lpstr>
      <vt:lpstr>Cobertura Informativa o reporteo fotográfico</vt:lpstr>
      <vt:lpstr>Presentación de PowerPoint</vt:lpstr>
      <vt:lpstr>Presentación de PowerPoint</vt:lpstr>
      <vt:lpstr>Cobertura Informativa o reporteo fotográfico</vt:lpstr>
      <vt:lpstr>Cobertura Informativa o reporteo fotográfico</vt:lpstr>
      <vt:lpstr>Cobertura Informativa o reporteo fotográfico</vt:lpstr>
      <vt:lpstr>Presentación de PowerPoint</vt:lpstr>
      <vt:lpstr>Cobertura Informativa o reporteo fotográfico</vt:lpstr>
      <vt:lpstr>Cobertura Informativa o reporteo fotográfico</vt:lpstr>
      <vt:lpstr>Presentación de PowerPoint</vt:lpstr>
      <vt:lpstr>Cobertura Informativa o reporteo fotográfico</vt:lpstr>
      <vt:lpstr>Presentación de PowerPoint</vt:lpstr>
      <vt:lpstr>Presentación de PowerPoint</vt:lpstr>
      <vt:lpstr>Presentación de PowerPoint</vt:lpstr>
      <vt:lpstr>Cobertura Informativa o reporteo fotográfico</vt:lpstr>
      <vt:lpstr>Presentación de PowerPoint</vt:lpstr>
      <vt:lpstr>Cobertura Informativa o reporteo fotográfico</vt:lpstr>
      <vt:lpstr>Cobertura Informativa o reporteo fotográfico</vt:lpstr>
      <vt:lpstr>Presentación de PowerPoint</vt:lpstr>
      <vt:lpstr>Cobertura Informativa o reporteo fotográfico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Precandidatos  y  la Agenda Setting</dc:title>
  <dc:creator/>
  <cp:lastModifiedBy>LEWIS DAWSON STORY RODRIGUEZ</cp:lastModifiedBy>
  <cp:revision>17</cp:revision>
  <dcterms:created xsi:type="dcterms:W3CDTF">2009-09-02T17:28:29Z</dcterms:created>
  <dcterms:modified xsi:type="dcterms:W3CDTF">2025-09-04T21:46:24Z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3082</vt:i4>
  </property>
  <property fmtid="{D5CDD505-2E9C-101B-9397-08002B2CF9AE}" pid="3" name="_Version">
    <vt:lpwstr>12.0.4518</vt:lpwstr>
  </property>
  <property fmtid="{D5CDD505-2E9C-101B-9397-08002B2CF9AE}" pid="4" name="_TemplateID">
    <vt:lpwstr>TC101769303082</vt:lpwstr>
  </property>
</Properties>
</file>