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9" r:id="rId2"/>
    <p:sldId id="331" r:id="rId3"/>
    <p:sldId id="345" r:id="rId4"/>
    <p:sldId id="341" r:id="rId5"/>
    <p:sldId id="340" r:id="rId6"/>
    <p:sldId id="347" r:id="rId7"/>
    <p:sldId id="348" r:id="rId8"/>
    <p:sldId id="349" r:id="rId9"/>
    <p:sldId id="350" r:id="rId10"/>
  </p:sldIdLst>
  <p:sldSz cx="9144000" cy="6858000" type="screen4x3"/>
  <p:notesSz cx="6858000" cy="9144000"/>
  <p:defaultTextStyle>
    <a:lvl1pPr marL="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68F88C59-319B-4332-9A1D-2A62CFCB00D8}" type="datetimeFigureOut">
              <a:rPr lang="es-ES" smtClean="0"/>
              <a:pPr/>
              <a:t>04/09/2025</a:t>
            </a:fld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B16A41B8-7DC3-4DB6-84E4-E105629EAA3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968B300D-05F0-4B43-940D-46DED5A791AD}" type="datetimeFigureOut">
              <a:rPr lang="es-MX"/>
              <a:pPr/>
              <a:t>04/09/2025</a:t>
            </a:fld>
            <a:endParaRPr lang="es-E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9B26CD33-4337-4529-948A-94F6960B2374}" type="slidenum">
              <a:rPr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MX" smtClean="0"/>
              <a:pPr/>
              <a:t>7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MX" smtClean="0"/>
              <a:pPr/>
              <a:t>8</a:t>
            </a:fld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MX" smtClean="0"/>
              <a:pPr/>
              <a:t>9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del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es-ES"/>
            </a:lvl1pPr>
            <a:extLst/>
          </a:lstStyle>
          <a:p>
            <a:r>
              <a:rPr kumimoji="0" lang="es-ES"/>
              <a:t>Haga clic para agregar el título del álbum de fotografías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/>
            </a:pPr>
            <a:endParaRPr kumimoji="0" lang="es-ES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la fecha y otros detalles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en 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mi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es-ES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vertical con tí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es-ES" sz="24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1 en vertical y 3 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: 3 en horizontal y 2 e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: 3 en vertical y 2 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adra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cuadra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latinLnBrk="0" hangingPunct="1"/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2EC6F-6501-4E04-BD6C-A8A6CABB2C5B}" type="datetimeFigureOut">
              <a:rPr lang="es-MX"/>
              <a:pPr/>
              <a:t>04/09/2025</a:t>
            </a:fld>
            <a:endParaRPr kumimoji="0" lang="es-E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/>
              <a:pPr/>
              <a:t>‹Nº›</a:t>
            </a:fld>
            <a:endParaRPr kumimoji="0"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Vertic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orizontal (pantalla comple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es-ES" i="0"/>
              <a:t>Haga clic en el icono</a:t>
            </a:r>
            <a:r>
              <a:rPr kumimoji="0" lang="es-ES" i="0" baseline="0"/>
              <a:t> para agregar </a:t>
            </a:r>
            <a:r>
              <a:rPr kumimoji="0" lang="es-ES" i="0"/>
              <a:t>una imagen a página completa</a:t>
            </a:r>
            <a:endParaRPr kumimoji="0" lang="es-ES" i="0" baseline="0"/>
          </a:p>
          <a:p>
            <a:pPr marL="0" marR="0" indent="0" algn="ctr">
              <a:buFontTx/>
              <a:buNone/>
            </a:pPr>
            <a:endParaRPr kumimoji="0" lang="es-ES" i="0"/>
          </a:p>
          <a:p>
            <a:pPr algn="ctr">
              <a:buFontTx/>
              <a:buNone/>
            </a:pPr>
            <a:endParaRPr kumimoji="0" lang="es-ES" i="0"/>
          </a:p>
          <a:p>
            <a:pPr algn="ctr">
              <a:buFontTx/>
              <a:buNone/>
            </a:pPr>
            <a:endParaRPr kumimoji="0" lang="es-ES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del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es-ES" baseline="0"/>
            </a:lvl1pPr>
            <a:extLst/>
          </a:lstStyle>
          <a:p>
            <a:r>
              <a:rPr kumimoji="0" lang="es-ES"/>
              <a:t>Haga clic para agregar el título de la sección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es-ES" sz="1800"/>
            </a:lvl1pPr>
            <a:extLst/>
          </a:lstStyle>
          <a:p>
            <a:pPr lvl="0"/>
            <a:r>
              <a:rPr kumimoji="0" lang="es-ES"/>
              <a:t>Haga clic para agregar subtítulo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en horizont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mixt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latinLnBrk="0" hangingPunct="1"/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04/09/2025</a:t>
            </a:fld>
            <a:endParaRPr kumimoji="0" lang="es-ES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es-ES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lang="es-ES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es-ES">
          <a:solidFill>
            <a:schemeClr val="tx2"/>
          </a:solidFill>
        </a:defRPr>
      </a:lvl2pPr>
      <a:lvl3pPr eaLnBrk="1" latinLnBrk="0" hangingPunct="1">
        <a:defRPr kumimoji="0" lang="es-ES">
          <a:solidFill>
            <a:schemeClr val="tx2"/>
          </a:solidFill>
        </a:defRPr>
      </a:lvl3pPr>
      <a:lvl4pPr eaLnBrk="1" latinLnBrk="0" hangingPunct="1">
        <a:defRPr kumimoji="0" lang="es-ES">
          <a:solidFill>
            <a:schemeClr val="tx2"/>
          </a:solidFill>
        </a:defRPr>
      </a:lvl4pPr>
      <a:lvl5pPr eaLnBrk="1" latinLnBrk="0" hangingPunct="1">
        <a:defRPr kumimoji="0" lang="es-ES">
          <a:solidFill>
            <a:schemeClr val="tx2"/>
          </a:solidFill>
        </a:defRPr>
      </a:lvl5pPr>
      <a:lvl6pPr eaLnBrk="1" latinLnBrk="0" hangingPunct="1">
        <a:defRPr kumimoji="0" lang="es-ES">
          <a:solidFill>
            <a:schemeClr val="tx2"/>
          </a:solidFill>
        </a:defRPr>
      </a:lvl6pPr>
      <a:lvl7pPr eaLnBrk="1" latinLnBrk="0" hangingPunct="1">
        <a:defRPr kumimoji="0" lang="es-ES">
          <a:solidFill>
            <a:schemeClr val="tx2"/>
          </a:solidFill>
        </a:defRPr>
      </a:lvl7pPr>
      <a:lvl8pPr eaLnBrk="1" latinLnBrk="0" hangingPunct="1">
        <a:defRPr kumimoji="0" lang="es-ES">
          <a:solidFill>
            <a:schemeClr val="tx2"/>
          </a:solidFill>
        </a:defRPr>
      </a:lvl8pPr>
      <a:lvl9pPr eaLnBrk="1" latinLnBrk="0" hangingPunct="1">
        <a:defRPr kumimoji="0" lang="es-ES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es-ES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es-ES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es-ES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es-ES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Barbara</a:t>
            </a:r>
            <a:r>
              <a:rPr lang="es-ES" dirty="0"/>
              <a:t> </a:t>
            </a:r>
            <a:r>
              <a:rPr lang="es-ES" dirty="0" err="1"/>
              <a:t>Davidson</a:t>
            </a:r>
            <a:endParaRPr lang="es-ES" dirty="0"/>
          </a:p>
        </p:txBody>
      </p:sp>
      <p:sp>
        <p:nvSpPr>
          <p:cNvPr id="17" name="Rectangle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Pulitzer</a:t>
            </a:r>
            <a:r>
              <a:rPr lang="es-ES" dirty="0"/>
              <a:t> </a:t>
            </a:r>
            <a:r>
              <a:rPr lang="es-ES" dirty="0" err="1"/>
              <a:t>Prize</a:t>
            </a:r>
            <a:r>
              <a:rPr lang="es-ES" dirty="0"/>
              <a:t> 2011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Feature</a:t>
            </a:r>
            <a:r>
              <a:rPr lang="es-ES" dirty="0"/>
              <a:t> </a:t>
            </a:r>
            <a:r>
              <a:rPr lang="es-ES" dirty="0" err="1"/>
              <a:t>Photography</a:t>
            </a:r>
            <a:endParaRPr lang="es-ES" dirty="0"/>
          </a:p>
          <a:p>
            <a:r>
              <a:t>Los Angeles Times</a:t>
            </a:r>
            <a:endParaRPr lang="es-ES" dirty="0"/>
          </a:p>
        </p:txBody>
      </p:sp>
      <p:pic>
        <p:nvPicPr>
          <p:cNvPr id="8" name="7 Marcador de posición de imagen" descr="davidson_pulitzer1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420" b="1420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ÕØÚáÛ丫:Téxt Plàçèhòlðêr 表¥鷗字㌍_W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err="1"/>
              <a:t>Barbara</a:t>
            </a:r>
            <a:r>
              <a:rPr lang="es-ES" dirty="0"/>
              <a:t> </a:t>
            </a:r>
            <a:r>
              <a:rPr lang="es-ES" dirty="0" err="1"/>
              <a:t>davidson</a:t>
            </a:r>
            <a:r>
              <a:rPr lang="es-ES" dirty="0"/>
              <a:t> documento por dos años la vida de las personas en un barrio de los </a:t>
            </a:r>
            <a:r>
              <a:rPr lang="es-ES" dirty="0" err="1"/>
              <a:t>Angeles</a:t>
            </a:r>
            <a:r>
              <a:rPr lang="es-ES" dirty="0"/>
              <a:t> California donde la violencia y las armas es el contexto donde viven niños, ancianos, hombres y Mujeres como Rose que quedó paralizada por una bala cuando compraba en una tienda. Ella estaba embarazada de tres meses</a:t>
            </a:r>
          </a:p>
        </p:txBody>
      </p:sp>
      <p:pic>
        <p:nvPicPr>
          <p:cNvPr id="6" name="5 Marcador de posición de imagen" descr="9317806-large.jpg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3489" r="23489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Marcador de posición de imagen" descr="058.jpg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3214" r="3214"/>
          <a:stretch>
            <a:fillRect/>
          </a:stretch>
        </p:blipFill>
        <p:spPr/>
      </p:pic>
      <p:sp>
        <p:nvSpPr>
          <p:cNvPr id="3" name="2 Marcador de texto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pic>
        <p:nvPicPr>
          <p:cNvPr id="11" name="10 Marcador de posición de imagen" descr="059.jpg"/>
          <p:cNvPicPr>
            <a:picLocks noGrp="1" noChangeAspect="1"/>
          </p:cNvPicPr>
          <p:nvPr>
            <p:ph type="pic" sz="quarter" idx="17"/>
          </p:nvPr>
        </p:nvPicPr>
        <p:blipFill>
          <a:blip r:embed="rId4"/>
          <a:srcRect l="5839" r="5839"/>
          <a:stretch>
            <a:fillRect/>
          </a:stretch>
        </p:blipFill>
        <p:spPr/>
      </p:pic>
      <p:pic>
        <p:nvPicPr>
          <p:cNvPr id="12" name="11 Marcador de posición de imagen" descr="060.jpg"/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l="4684" r="4684"/>
          <a:stretch>
            <a:fillRect/>
          </a:stretch>
        </p:blipFill>
        <p:spPr/>
      </p:pic>
      <p:pic>
        <p:nvPicPr>
          <p:cNvPr id="13" name="12 Marcador de posición de imagen" descr="061.jpg"/>
          <p:cNvPicPr>
            <a:picLocks noGrp="1" noChangeAspect="1"/>
          </p:cNvPicPr>
          <p:nvPr>
            <p:ph type="pic" sz="quarter" idx="19"/>
          </p:nvPr>
        </p:nvPicPr>
        <p:blipFill>
          <a:blip r:embed="rId6"/>
          <a:srcRect l="3153" r="3153"/>
          <a:stretch>
            <a:fillRect/>
          </a:stretch>
        </p:blipFill>
        <p:spPr/>
      </p:pic>
      <p:sp>
        <p:nvSpPr>
          <p:cNvPr id="7" name="6 Marcador de texto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Marcador de posición de imagen" descr="062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6879" r="16879"/>
          <a:stretch>
            <a:fillRect/>
          </a:stretch>
        </p:blipFill>
        <p:spPr/>
      </p:pic>
      <p:pic>
        <p:nvPicPr>
          <p:cNvPr id="14" name="13 Marcador de posición de imagen" descr="063.jpg"/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6013" r="16013"/>
          <a:stretch>
            <a:fillRect/>
          </a:stretch>
        </p:blipFill>
        <p:spPr/>
      </p:pic>
      <p:pic>
        <p:nvPicPr>
          <p:cNvPr id="15" name="14 Marcador de posición de imagen" descr="064.jpg"/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l="16879" r="16879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Marcador de posición de imagen" descr="066.jpg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5698" r="25698"/>
          <a:stretch>
            <a:fillRect/>
          </a:stretch>
        </p:blipFill>
        <p:spPr/>
      </p:pic>
      <p:pic>
        <p:nvPicPr>
          <p:cNvPr id="15" name="14 Marcador de posición de imagen" descr="067.jpg"/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8162" r="8162"/>
          <a:stretch>
            <a:fillRect/>
          </a:stretch>
        </p:blipFill>
        <p:spPr/>
      </p:pic>
      <p:pic>
        <p:nvPicPr>
          <p:cNvPr id="14" name="13 Marcador de posición de imagen" descr="065.jpg"/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5795" r="5795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Marcador de posición de imagen" descr="072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8162" r="8162"/>
          <a:stretch>
            <a:fillRect/>
          </a:stretch>
        </p:blipFill>
        <p:spPr/>
      </p:pic>
      <p:pic>
        <p:nvPicPr>
          <p:cNvPr id="7" name="6 Marcador de posición de imagen" descr="068.jpg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8048" r="8048"/>
          <a:stretch>
            <a:fillRect/>
          </a:stretch>
        </p:blipFill>
        <p:spPr/>
      </p:pic>
      <p:pic>
        <p:nvPicPr>
          <p:cNvPr id="6" name="5 Marcador de posición de imagen" descr="069.jpg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24403" r="24403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posición de imagen" descr="073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5845" r="5845"/>
          <a:stretch>
            <a:fillRect/>
          </a:stretch>
        </p:blipFill>
        <p:spPr/>
      </p:pic>
      <p:pic>
        <p:nvPicPr>
          <p:cNvPr id="5" name="4 Marcador de posición de imagen" descr="070.jpg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5014" r="25014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posición de imagen" descr="074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313" b="313"/>
          <a:stretch>
            <a:fillRect/>
          </a:stretch>
        </p:blipFill>
        <p:spPr>
          <a:xfrm>
            <a:off x="5429250" y="785813"/>
            <a:ext cx="3214688" cy="2116137"/>
          </a:xfrm>
        </p:spPr>
      </p:pic>
      <p:pic>
        <p:nvPicPr>
          <p:cNvPr id="5" name="4 Marcador de posición de imagen" descr="071.jpg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5014" r="25014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posición de imagen" descr="076(1)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5845" r="5845"/>
          <a:stretch>
            <a:fillRect/>
          </a:stretch>
        </p:blipFill>
        <p:spPr/>
      </p:pic>
      <p:pic>
        <p:nvPicPr>
          <p:cNvPr id="5" name="4 Marcador de posición de imagen" descr="075.jpg"/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5014" r="25014"/>
          <a:stretch>
            <a:fillRect/>
          </a:stretch>
        </p:blipFill>
        <p:spPr/>
      </p:pic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76</Words>
  <Application>Microsoft Office PowerPoint</Application>
  <PresentationFormat>Presentación en pantalla (4:3)</PresentationFormat>
  <Paragraphs>13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Calibri</vt:lpstr>
      <vt:lpstr>Century Schoolbook</vt:lpstr>
      <vt:lpstr>ClassicPhotoAlbum</vt:lpstr>
      <vt:lpstr>Barbara Davidson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LEWIS DAWSON STORY RODRIGUEZ</cp:lastModifiedBy>
  <cp:revision>2</cp:revision>
  <dcterms:created xsi:type="dcterms:W3CDTF">2011-09-28T13:11:54Z</dcterms:created>
  <dcterms:modified xsi:type="dcterms:W3CDTF">2025-09-04T21:55:32Z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3082</vt:i4>
  </property>
  <property fmtid="{D5CDD505-2E9C-101B-9397-08002B2CF9AE}" pid="3" name="_Version">
    <vt:lpwstr>12.0.4518</vt:lpwstr>
  </property>
</Properties>
</file>