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79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0C3C02-1BC0-4ECF-939F-5EE41637A1BA}" type="datetimeFigureOut">
              <a:rPr lang="es-MX" smtClean="0"/>
              <a:t>04/09/2025</a:t>
            </a:fld>
            <a:endParaRPr lang="es-MX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7686A4-D128-49D4-8672-2CB56403C15B}" type="slidenum">
              <a:rPr lang="es-MX" smtClean="0"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7686A4-D128-49D4-8672-2CB56403C15B}" type="slidenum">
              <a:rPr lang="es-MX" smtClean="0"/>
              <a:t>1</a:t>
            </a:fld>
            <a:endParaRPr lang="es-MX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7686A4-D128-49D4-8672-2CB56403C15B}" type="slidenum">
              <a:rPr lang="es-MX" smtClean="0"/>
              <a:t>10</a:t>
            </a:fld>
            <a:endParaRPr lang="es-MX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7686A4-D128-49D4-8672-2CB56403C15B}" type="slidenum">
              <a:rPr lang="es-MX" smtClean="0"/>
              <a:t>11</a:t>
            </a:fld>
            <a:endParaRPr lang="es-MX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7686A4-D128-49D4-8672-2CB56403C15B}" type="slidenum">
              <a:rPr lang="es-MX" smtClean="0"/>
              <a:t>12</a:t>
            </a:fld>
            <a:endParaRPr lang="es-MX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7686A4-D128-49D4-8672-2CB56403C15B}" type="slidenum">
              <a:rPr lang="es-MX" smtClean="0"/>
              <a:t>13</a:t>
            </a:fld>
            <a:endParaRPr lang="es-MX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7686A4-D128-49D4-8672-2CB56403C15B}" type="slidenum">
              <a:rPr lang="es-MX" smtClean="0"/>
              <a:t>14</a:t>
            </a:fld>
            <a:endParaRPr lang="es-MX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7686A4-D128-49D4-8672-2CB56403C15B}" type="slidenum">
              <a:rPr lang="es-MX" smtClean="0"/>
              <a:t>15</a:t>
            </a:fld>
            <a:endParaRPr lang="es-MX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7686A4-D128-49D4-8672-2CB56403C15B}" type="slidenum">
              <a:rPr lang="es-MX" smtClean="0"/>
              <a:t>16</a:t>
            </a:fld>
            <a:endParaRPr lang="es-MX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7686A4-D128-49D4-8672-2CB56403C15B}" type="slidenum">
              <a:rPr lang="es-MX" smtClean="0"/>
              <a:t>17</a:t>
            </a:fld>
            <a:endParaRPr lang="es-MX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7686A4-D128-49D4-8672-2CB56403C15B}" type="slidenum">
              <a:rPr lang="es-MX" smtClean="0"/>
              <a:t>18</a:t>
            </a:fld>
            <a:endParaRPr lang="es-MX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7686A4-D128-49D4-8672-2CB56403C15B}" type="slidenum">
              <a:rPr lang="es-MX" smtClean="0"/>
              <a:t>19</a:t>
            </a:fld>
            <a:endParaRPr lang="es-MX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7686A4-D128-49D4-8672-2CB56403C15B}" type="slidenum">
              <a:rPr lang="es-MX" smtClean="0"/>
              <a:t>2</a:t>
            </a:fld>
            <a:endParaRPr lang="es-MX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7686A4-D128-49D4-8672-2CB56403C15B}" type="slidenum">
              <a:rPr lang="es-MX" smtClean="0"/>
              <a:t>20</a:t>
            </a:fld>
            <a:endParaRPr lang="es-MX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7686A4-D128-49D4-8672-2CB56403C15B}" type="slidenum">
              <a:rPr lang="es-MX" smtClean="0"/>
              <a:t>21</a:t>
            </a:fld>
            <a:endParaRPr lang="es-MX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7686A4-D128-49D4-8672-2CB56403C15B}" type="slidenum">
              <a:rPr lang="es-MX" smtClean="0"/>
              <a:t>3</a:t>
            </a:fld>
            <a:endParaRPr lang="es-MX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7686A4-D128-49D4-8672-2CB56403C15B}" type="slidenum">
              <a:rPr lang="es-MX" smtClean="0"/>
              <a:t>4</a:t>
            </a:fld>
            <a:endParaRPr lang="es-MX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7686A4-D128-49D4-8672-2CB56403C15B}" type="slidenum">
              <a:rPr lang="es-MX" smtClean="0"/>
              <a:t>5</a:t>
            </a:fld>
            <a:endParaRPr lang="es-MX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7686A4-D128-49D4-8672-2CB56403C15B}" type="slidenum">
              <a:rPr lang="es-MX" smtClean="0"/>
              <a:t>6</a:t>
            </a:fld>
            <a:endParaRPr lang="es-MX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7686A4-D128-49D4-8672-2CB56403C15B}" type="slidenum">
              <a:rPr lang="es-MX" smtClean="0"/>
              <a:t>7</a:t>
            </a:fld>
            <a:endParaRPr lang="es-MX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7686A4-D128-49D4-8672-2CB56403C15B}" type="slidenum">
              <a:rPr lang="es-MX" smtClean="0"/>
              <a:t>8</a:t>
            </a:fld>
            <a:endParaRPr lang="es-MX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7686A4-D128-49D4-8672-2CB56403C15B}" type="slidenum">
              <a:rPr lang="es-MX" smtClean="0"/>
              <a:t>9</a:t>
            </a:fld>
            <a:endParaRPr lang="es-MX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DFD9F-5BD5-426B-9942-9218FADA4A48}" type="datetimeFigureOut">
              <a:rPr lang="es-MX" smtClean="0"/>
              <a:t>04/09/2025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FB9D1-2F1E-4483-B4AD-4ECDB5362727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DFD9F-5BD5-426B-9942-9218FADA4A48}" type="datetimeFigureOut">
              <a:rPr lang="es-MX" smtClean="0"/>
              <a:t>04/09/2025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FB9D1-2F1E-4483-B4AD-4ECDB5362727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DFD9F-5BD5-426B-9942-9218FADA4A48}" type="datetimeFigureOut">
              <a:rPr lang="es-MX" smtClean="0"/>
              <a:t>04/09/2025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FB9D1-2F1E-4483-B4AD-4ECDB5362727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DFD9F-5BD5-426B-9942-9218FADA4A48}" type="datetimeFigureOut">
              <a:rPr lang="es-MX" smtClean="0"/>
              <a:t>04/09/2025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FB9D1-2F1E-4483-B4AD-4ECDB5362727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DFD9F-5BD5-426B-9942-9218FADA4A48}" type="datetimeFigureOut">
              <a:rPr lang="es-MX" smtClean="0"/>
              <a:t>04/09/2025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FB9D1-2F1E-4483-B4AD-4ECDB5362727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DFD9F-5BD5-426B-9942-9218FADA4A48}" type="datetimeFigureOut">
              <a:rPr lang="es-MX" smtClean="0"/>
              <a:t>04/09/2025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FB9D1-2F1E-4483-B4AD-4ECDB5362727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DFD9F-5BD5-426B-9942-9218FADA4A48}" type="datetimeFigureOut">
              <a:rPr lang="es-MX" smtClean="0"/>
              <a:t>04/09/2025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FB9D1-2F1E-4483-B4AD-4ECDB5362727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DFD9F-5BD5-426B-9942-9218FADA4A48}" type="datetimeFigureOut">
              <a:rPr lang="es-MX" smtClean="0"/>
              <a:t>04/09/2025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FB9D1-2F1E-4483-B4AD-4ECDB5362727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DFD9F-5BD5-426B-9942-9218FADA4A48}" type="datetimeFigureOut">
              <a:rPr lang="es-MX" smtClean="0"/>
              <a:t>04/09/2025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FB9D1-2F1E-4483-B4AD-4ECDB5362727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DFD9F-5BD5-426B-9942-9218FADA4A48}" type="datetimeFigureOut">
              <a:rPr lang="es-MX" smtClean="0"/>
              <a:t>04/09/2025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FB9D1-2F1E-4483-B4AD-4ECDB5362727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DFD9F-5BD5-426B-9942-9218FADA4A48}" type="datetimeFigureOut">
              <a:rPr lang="es-MX" smtClean="0"/>
              <a:t>04/09/2025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FB9D1-2F1E-4483-B4AD-4ECDB5362727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CDFD9F-5BD5-426B-9942-9218FADA4A48}" type="datetimeFigureOut">
              <a:rPr lang="es-MX" smtClean="0"/>
              <a:t>04/09/2025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0FB9D1-2F1E-4483-B4AD-4ECDB5362727}" type="slidenum">
              <a:rPr lang="es-MX" smtClean="0"/>
              <a:t>‹Nº›</a:t>
            </a:fld>
            <a:endParaRPr lang="es-MX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3571868" y="3000372"/>
            <a:ext cx="22145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/>
              <a:t>Pulitzer</a:t>
            </a:r>
            <a:r>
              <a:rPr lang="es-MX" dirty="0"/>
              <a:t> </a:t>
            </a:r>
            <a:r>
              <a:rPr lang="es-MX" dirty="0" err="1"/>
              <a:t>Prize</a:t>
            </a:r>
            <a:r>
              <a:rPr lang="es-MX" dirty="0"/>
              <a:t> 2011</a:t>
            </a:r>
          </a:p>
          <a:p>
            <a:r>
              <a:rPr lang="es-MX" dirty="0" err="1"/>
              <a:t>Breaking</a:t>
            </a:r>
            <a:r>
              <a:rPr lang="es-MX" dirty="0"/>
              <a:t> News</a:t>
            </a:r>
          </a:p>
          <a:p>
            <a:r>
              <a:rPr lang="es-MX" dirty="0" err="1"/>
              <a:t>The</a:t>
            </a:r>
            <a:r>
              <a:rPr lang="es-MX" dirty="0"/>
              <a:t> Washington Post</a:t>
            </a:r>
          </a:p>
        </p:txBody>
      </p:sp>
      <p:sp>
        <p:nvSpPr>
          <p:cNvPr id="3" name="2 CuadroTexto"/>
          <p:cNvSpPr txBox="1"/>
          <p:nvPr/>
        </p:nvSpPr>
        <p:spPr>
          <a:xfrm>
            <a:off x="1643042" y="1785926"/>
            <a:ext cx="60722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800" dirty="0" err="1"/>
              <a:t>Haiti‘s</a:t>
            </a:r>
            <a:r>
              <a:rPr lang="es-MX" sz="4800" dirty="0"/>
              <a:t> </a:t>
            </a:r>
            <a:r>
              <a:rPr lang="es-MX" sz="4800" dirty="0" err="1"/>
              <a:t>Profound</a:t>
            </a:r>
            <a:r>
              <a:rPr lang="es-MX" sz="4800" dirty="0"/>
              <a:t> </a:t>
            </a:r>
            <a:r>
              <a:rPr lang="es-MX" sz="4800" dirty="0" err="1"/>
              <a:t>Sorrow</a:t>
            </a:r>
            <a:endParaRPr lang="es-MX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washpost0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4600" y="1981962"/>
            <a:ext cx="4114800" cy="289407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washpost1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4600" y="2103120"/>
            <a:ext cx="4114800" cy="265176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washpost1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4600" y="2018538"/>
            <a:ext cx="4114800" cy="282092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washpost1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1276" y="1828800"/>
            <a:ext cx="2441448" cy="32004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washpost1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4600" y="1703070"/>
            <a:ext cx="4114800" cy="345186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washpost1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4600" y="1997964"/>
            <a:ext cx="4114800" cy="2862072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washpost1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4600" y="1956816"/>
            <a:ext cx="4114800" cy="294436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washpost1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4600" y="2004822"/>
            <a:ext cx="4114800" cy="2848356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washpost1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4600" y="2071116"/>
            <a:ext cx="4114800" cy="2715768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washpost1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4600" y="2000250"/>
            <a:ext cx="4114800" cy="28575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washpost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4600" y="2059686"/>
            <a:ext cx="4114800" cy="2738628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washpost1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4600" y="1995678"/>
            <a:ext cx="4114800" cy="2866644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washpost2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4600" y="1959102"/>
            <a:ext cx="4114800" cy="293979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washpost0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4600" y="2061972"/>
            <a:ext cx="4114800" cy="273405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washpost0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4600" y="1984248"/>
            <a:ext cx="4114800" cy="288950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washpost0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4600" y="2087118"/>
            <a:ext cx="4114800" cy="268376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washpost0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4126" y="1828800"/>
            <a:ext cx="2555748" cy="32004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washpost0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4600" y="2299716"/>
            <a:ext cx="4114800" cy="225856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washpost0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4600" y="1885950"/>
            <a:ext cx="4114800" cy="30861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washpost0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4600" y="2048256"/>
            <a:ext cx="4114800" cy="276148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34</Words>
  <Application>Microsoft Office PowerPoint</Application>
  <PresentationFormat>Presentación en pantalla (4:3)</PresentationFormat>
  <Paragraphs>25</Paragraphs>
  <Slides>21</Slides>
  <Notes>21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24" baseType="lpstr">
      <vt:lpstr>Arial</vt:lpstr>
      <vt:lpstr>Calibri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Lewis Dawnson Story</dc:creator>
  <cp:lastModifiedBy>LEWIS DAWSON STORY RODRIGUEZ</cp:lastModifiedBy>
  <cp:revision>3</cp:revision>
  <dcterms:created xsi:type="dcterms:W3CDTF">2011-09-28T13:48:59Z</dcterms:created>
  <dcterms:modified xsi:type="dcterms:W3CDTF">2025-09-04T21:55:01Z</dcterms:modified>
</cp:coreProperties>
</file>